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7" r:id="rId4"/>
    <p:sldId id="288" r:id="rId5"/>
    <p:sldId id="289" r:id="rId6"/>
    <p:sldId id="29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EFA3FC-CD1A-44E5-B9B2-F06702543B7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4EEE1423-16FD-4063-BE19-B92FD244A09C}">
      <dgm:prSet phldrT="[Текст]" custT="1"/>
      <dgm:spPr/>
      <dgm:t>
        <a:bodyPr/>
        <a:lstStyle/>
        <a:p>
          <a:r>
            <a:rPr lang="kk-KZ" sz="1400" dirty="0" smtClean="0">
              <a:latin typeface="Times New Roman" pitchFamily="18" charset="0"/>
              <a:cs typeface="Times New Roman" pitchFamily="18" charset="0"/>
            </a:rPr>
            <a:t>Десинхроноз </a:t>
          </a:r>
          <a:endParaRPr lang="ru-RU" sz="1400" dirty="0">
            <a:latin typeface="Times New Roman" pitchFamily="18" charset="0"/>
            <a:cs typeface="Times New Roman" pitchFamily="18" charset="0"/>
          </a:endParaRPr>
        </a:p>
      </dgm:t>
    </dgm:pt>
    <dgm:pt modelId="{89629434-173B-41D3-A87F-4924FC1CC663}" type="parTrans" cxnId="{D4890E34-9186-42A4-9776-B5AA9B5FFFDA}">
      <dgm:prSet/>
      <dgm:spPr/>
      <dgm:t>
        <a:bodyPr/>
        <a:lstStyle/>
        <a:p>
          <a:endParaRPr lang="ru-RU"/>
        </a:p>
      </dgm:t>
    </dgm:pt>
    <dgm:pt modelId="{781B7D7F-977C-4649-9787-339A48C0C274}" type="sibTrans" cxnId="{D4890E34-9186-42A4-9776-B5AA9B5FFFDA}">
      <dgm:prSet/>
      <dgm:spPr/>
      <dgm:t>
        <a:bodyPr/>
        <a:lstStyle/>
        <a:p>
          <a:endParaRPr lang="ru-RU"/>
        </a:p>
      </dgm:t>
    </dgm:pt>
    <dgm:pt modelId="{F508599A-8926-4BDE-B716-9C5B1D8C3E1B}">
      <dgm:prSet phldrT="[Текст]" custT="1"/>
      <dgm:spPr/>
      <dgm:t>
        <a:bodyPr/>
        <a:lstStyle/>
        <a:p>
          <a:r>
            <a:rPr lang="kk-KZ" sz="1400" dirty="0" smtClean="0">
              <a:latin typeface="Times New Roman" pitchFamily="18" charset="0"/>
              <a:cs typeface="Times New Roman" pitchFamily="18" charset="0"/>
            </a:rPr>
            <a:t>Сыртқы</a:t>
          </a:r>
          <a:endParaRPr lang="ru-RU" sz="1400" dirty="0">
            <a:latin typeface="Times New Roman" pitchFamily="18" charset="0"/>
            <a:cs typeface="Times New Roman" pitchFamily="18" charset="0"/>
          </a:endParaRPr>
        </a:p>
      </dgm:t>
    </dgm:pt>
    <dgm:pt modelId="{8492B744-6E7C-44E3-B8D2-DA8694303D7F}" type="parTrans" cxnId="{7353D06B-4247-42D5-A11A-5026BD4EEC7E}">
      <dgm:prSet/>
      <dgm:spPr/>
      <dgm:t>
        <a:bodyPr/>
        <a:lstStyle/>
        <a:p>
          <a:endParaRPr lang="ru-RU"/>
        </a:p>
      </dgm:t>
    </dgm:pt>
    <dgm:pt modelId="{38A3C300-E39F-433C-A9D9-85B2613518FC}" type="sibTrans" cxnId="{7353D06B-4247-42D5-A11A-5026BD4EEC7E}">
      <dgm:prSet/>
      <dgm:spPr/>
      <dgm:t>
        <a:bodyPr/>
        <a:lstStyle/>
        <a:p>
          <a:endParaRPr lang="ru-RU"/>
        </a:p>
      </dgm:t>
    </dgm:pt>
    <dgm:pt modelId="{26E68852-96C3-4C86-8773-67528A45D58D}">
      <dgm:prSet phldrT="[Текст]" custT="1"/>
      <dgm:spPr/>
      <dgm:t>
        <a:bodyPr/>
        <a:lstStyle/>
        <a:p>
          <a:r>
            <a:rPr lang="ru-RU" sz="1400" dirty="0" err="1" smtClean="0">
              <a:latin typeface="Times New Roman" pitchFamily="18" charset="0"/>
              <a:cs typeface="Times New Roman" pitchFamily="18" charset="0"/>
            </a:rPr>
            <a:t>Сыртқы десинхроноз</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сағат белдеулерін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жылдам</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ауыстырғанда дамиды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Бұл ретте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ұйқының үйреншікті уақыты, </a:t>
          </a:r>
          <a:r>
            <a:rPr lang="ru-RU" sz="1400" dirty="0" smtClean="0">
              <a:latin typeface="Times New Roman" pitchFamily="18" charset="0"/>
              <a:cs typeface="Times New Roman" pitchFamily="18" charset="0"/>
            </a:rPr>
            <a:t>ал </a:t>
          </a:r>
          <a:r>
            <a:rPr lang="ru-RU" sz="1400" dirty="0" err="1" smtClean="0">
              <a:latin typeface="Times New Roman" pitchFamily="18" charset="0"/>
              <a:cs typeface="Times New Roman" pitchFamily="18" charset="0"/>
            </a:rPr>
            <a:t>тиісінше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жұмыс уақыты </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батысқа ұшып </a:t>
          </a:r>
          <a:r>
            <a:rPr lang="ru-RU" sz="1400" dirty="0" smtClean="0">
              <a:latin typeface="Times New Roman" pitchFamily="18" charset="0"/>
              <a:cs typeface="Times New Roman" pitchFamily="18" charset="0"/>
            </a:rPr>
            <a:t>бара </a:t>
          </a:r>
          <a:r>
            <a:rPr lang="ru-RU" sz="1400" dirty="0" err="1" smtClean="0">
              <a:latin typeface="Times New Roman" pitchFamily="18" charset="0"/>
              <a:cs typeface="Times New Roman" pitchFamily="18" charset="0"/>
            </a:rPr>
            <a:t>жатқанда кешігіп</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келеді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және шығысқа ұшып бара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жатқан кезден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ерте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басталады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Ағза </a:t>
          </a:r>
          <a:r>
            <a:rPr lang="ru-RU" sz="1400" dirty="0" smtClean="0">
              <a:latin typeface="Times New Roman" pitchFamily="18" charset="0"/>
              <a:cs typeface="Times New Roman" pitchFamily="18" charset="0"/>
            </a:rPr>
            <a:t>осы </a:t>
          </a:r>
          <a:r>
            <a:rPr lang="ru-RU" sz="1400" dirty="0" err="1" smtClean="0">
              <a:latin typeface="Times New Roman" pitchFamily="18" charset="0"/>
              <a:cs typeface="Times New Roman" pitchFamily="18" charset="0"/>
            </a:rPr>
            <a:t>кенеттен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қозғалыстарға байланысты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бірден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қайта құрылуы мүмкін емес</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dgm:t>
    </dgm:pt>
    <dgm:pt modelId="{A51E9E59-53B0-432C-A8BF-011B002F227D}" type="parTrans" cxnId="{A164C56B-C07C-47D8-BF14-A8A577E9E6CF}">
      <dgm:prSet/>
      <dgm:spPr/>
      <dgm:t>
        <a:bodyPr/>
        <a:lstStyle/>
        <a:p>
          <a:endParaRPr lang="ru-RU"/>
        </a:p>
      </dgm:t>
    </dgm:pt>
    <dgm:pt modelId="{21578763-CDAC-43B2-9423-C1471AE2E5F8}" type="sibTrans" cxnId="{A164C56B-C07C-47D8-BF14-A8A577E9E6CF}">
      <dgm:prSet/>
      <dgm:spPr/>
      <dgm:t>
        <a:bodyPr/>
        <a:lstStyle/>
        <a:p>
          <a:endParaRPr lang="ru-RU"/>
        </a:p>
      </dgm:t>
    </dgm:pt>
    <dgm:pt modelId="{A2E6586C-F212-4EB4-899F-B4C98E528F73}">
      <dgm:prSet phldrT="[Текст]" custT="1"/>
      <dgm:spPr/>
      <dgm:t>
        <a:bodyPr/>
        <a:lstStyle/>
        <a:p>
          <a:r>
            <a:rPr lang="kk-KZ" sz="1400" dirty="0" smtClean="0">
              <a:latin typeface="Times New Roman" pitchFamily="18" charset="0"/>
              <a:cs typeface="Times New Roman" pitchFamily="18" charset="0"/>
            </a:rPr>
            <a:t>Ішкі </a:t>
          </a:r>
          <a:endParaRPr lang="ru-RU" sz="1400" dirty="0">
            <a:latin typeface="Times New Roman" pitchFamily="18" charset="0"/>
            <a:cs typeface="Times New Roman" pitchFamily="18" charset="0"/>
          </a:endParaRPr>
        </a:p>
      </dgm:t>
    </dgm:pt>
    <dgm:pt modelId="{40E27E45-A306-47DC-8FA3-34288AF68E25}" type="parTrans" cxnId="{9A93D357-E43D-4AE9-A481-6E4B15F8A7A3}">
      <dgm:prSet/>
      <dgm:spPr/>
      <dgm:t>
        <a:bodyPr/>
        <a:lstStyle/>
        <a:p>
          <a:endParaRPr lang="ru-RU"/>
        </a:p>
      </dgm:t>
    </dgm:pt>
    <dgm:pt modelId="{C004F0C1-ADE3-4940-8BE1-D87E094A9EEF}" type="sibTrans" cxnId="{9A93D357-E43D-4AE9-A481-6E4B15F8A7A3}">
      <dgm:prSet/>
      <dgm:spPr/>
      <dgm:t>
        <a:bodyPr/>
        <a:lstStyle/>
        <a:p>
          <a:endParaRPr lang="ru-RU"/>
        </a:p>
      </dgm:t>
    </dgm:pt>
    <dgm:pt modelId="{23316CEC-B307-4FDD-BDD4-EDC06DC33333}">
      <dgm:prSet phldrT="[Текст]" custT="1"/>
      <dgm:spPr/>
      <dgm:t>
        <a:bodyPr/>
        <a:lstStyle/>
        <a:p>
          <a:r>
            <a:rPr lang="ru-RU" sz="1400" dirty="0" err="1" smtClean="0">
              <a:latin typeface="Times New Roman" pitchFamily="18" charset="0"/>
              <a:cs typeface="Times New Roman" pitchFamily="18" charset="0"/>
            </a:rPr>
            <a:t>Ішкі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десинхроноз</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өзінің уақытша белдеуінен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шықпайтын адамда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әртүрлі органдар</a:t>
          </a:r>
          <a:r>
            <a:rPr lang="ru-RU" sz="1400" dirty="0" smtClean="0">
              <a:latin typeface="Times New Roman" pitchFamily="18" charset="0"/>
              <a:cs typeface="Times New Roman" pitchFamily="18" charset="0"/>
            </a:rPr>
            <a:t> мен </a:t>
          </a:r>
          <a:r>
            <a:rPr lang="ru-RU" sz="1400" dirty="0" err="1" smtClean="0">
              <a:latin typeface="Times New Roman" pitchFamily="18" charset="0"/>
              <a:cs typeface="Times New Roman" pitchFamily="18" charset="0"/>
            </a:rPr>
            <a:t>жүйелердің тәуліктік биоритмдерінің табиғи өзара қарым-қатынасының бұзылуынан тұрады</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dgm:t>
    </dgm:pt>
    <dgm:pt modelId="{0B5CC316-87F5-48C0-8283-D6726B51494B}" type="parTrans" cxnId="{B929B9C5-6A3F-4CEC-86EB-64F548F6026D}">
      <dgm:prSet/>
      <dgm:spPr/>
      <dgm:t>
        <a:bodyPr/>
        <a:lstStyle/>
        <a:p>
          <a:endParaRPr lang="ru-RU"/>
        </a:p>
      </dgm:t>
    </dgm:pt>
    <dgm:pt modelId="{0D876660-D111-43C2-9B2A-EF67C3D4247D}" type="sibTrans" cxnId="{B929B9C5-6A3F-4CEC-86EB-64F548F6026D}">
      <dgm:prSet/>
      <dgm:spPr/>
      <dgm:t>
        <a:bodyPr/>
        <a:lstStyle/>
        <a:p>
          <a:endParaRPr lang="ru-RU"/>
        </a:p>
      </dgm:t>
    </dgm:pt>
    <dgm:pt modelId="{07F847CD-476A-4BC4-B07A-44A6D7DCC7F3}" type="pres">
      <dgm:prSet presAssocID="{B6EFA3FC-CD1A-44E5-B9B2-F06702543B70}" presName="hierChild1" presStyleCnt="0">
        <dgm:presLayoutVars>
          <dgm:chPref val="1"/>
          <dgm:dir/>
          <dgm:animOne val="branch"/>
          <dgm:animLvl val="lvl"/>
          <dgm:resizeHandles/>
        </dgm:presLayoutVars>
      </dgm:prSet>
      <dgm:spPr/>
      <dgm:t>
        <a:bodyPr/>
        <a:lstStyle/>
        <a:p>
          <a:endParaRPr lang="ru-RU"/>
        </a:p>
      </dgm:t>
    </dgm:pt>
    <dgm:pt modelId="{039C4E0E-0946-40E7-AABC-5C490853BB44}" type="pres">
      <dgm:prSet presAssocID="{4EEE1423-16FD-4063-BE19-B92FD244A09C}" presName="hierRoot1" presStyleCnt="0"/>
      <dgm:spPr/>
    </dgm:pt>
    <dgm:pt modelId="{525E497F-5067-4D1F-8FDC-AFCAC191D50B}" type="pres">
      <dgm:prSet presAssocID="{4EEE1423-16FD-4063-BE19-B92FD244A09C}" presName="composite" presStyleCnt="0"/>
      <dgm:spPr/>
    </dgm:pt>
    <dgm:pt modelId="{8BA72217-8F38-414B-9942-F8257801A43E}" type="pres">
      <dgm:prSet presAssocID="{4EEE1423-16FD-4063-BE19-B92FD244A09C}" presName="background" presStyleLbl="node0" presStyleIdx="0" presStyleCnt="1"/>
      <dgm:spPr/>
    </dgm:pt>
    <dgm:pt modelId="{E57BD4A1-8CC3-418A-BE6F-00C51BCA992D}" type="pres">
      <dgm:prSet presAssocID="{4EEE1423-16FD-4063-BE19-B92FD244A09C}" presName="text" presStyleLbl="fgAcc0" presStyleIdx="0" presStyleCnt="1" custScaleY="47559">
        <dgm:presLayoutVars>
          <dgm:chPref val="3"/>
        </dgm:presLayoutVars>
      </dgm:prSet>
      <dgm:spPr/>
      <dgm:t>
        <a:bodyPr/>
        <a:lstStyle/>
        <a:p>
          <a:endParaRPr lang="ru-RU"/>
        </a:p>
      </dgm:t>
    </dgm:pt>
    <dgm:pt modelId="{50FB3319-16AD-4A70-9417-5FE74A5936D8}" type="pres">
      <dgm:prSet presAssocID="{4EEE1423-16FD-4063-BE19-B92FD244A09C}" presName="hierChild2" presStyleCnt="0"/>
      <dgm:spPr/>
    </dgm:pt>
    <dgm:pt modelId="{2C2A4BB1-5144-424C-8636-BCA2FE686CC9}" type="pres">
      <dgm:prSet presAssocID="{8492B744-6E7C-44E3-B8D2-DA8694303D7F}" presName="Name10" presStyleLbl="parChTrans1D2" presStyleIdx="0" presStyleCnt="2"/>
      <dgm:spPr/>
      <dgm:t>
        <a:bodyPr/>
        <a:lstStyle/>
        <a:p>
          <a:endParaRPr lang="ru-RU"/>
        </a:p>
      </dgm:t>
    </dgm:pt>
    <dgm:pt modelId="{A93DC45A-E4CC-4F30-908D-6B3FEC5F61D5}" type="pres">
      <dgm:prSet presAssocID="{F508599A-8926-4BDE-B716-9C5B1D8C3E1B}" presName="hierRoot2" presStyleCnt="0"/>
      <dgm:spPr/>
    </dgm:pt>
    <dgm:pt modelId="{0D2F09FC-E400-479D-84ED-01728BA34A2E}" type="pres">
      <dgm:prSet presAssocID="{F508599A-8926-4BDE-B716-9C5B1D8C3E1B}" presName="composite2" presStyleCnt="0"/>
      <dgm:spPr/>
    </dgm:pt>
    <dgm:pt modelId="{BEEBFFD0-1173-41D7-8584-8A3112DAD1E2}" type="pres">
      <dgm:prSet presAssocID="{F508599A-8926-4BDE-B716-9C5B1D8C3E1B}" presName="background2" presStyleLbl="node2" presStyleIdx="0" presStyleCnt="2"/>
      <dgm:spPr/>
    </dgm:pt>
    <dgm:pt modelId="{44470E7C-029C-43FE-AC0A-44F56B9B8CC6}" type="pres">
      <dgm:prSet presAssocID="{F508599A-8926-4BDE-B716-9C5B1D8C3E1B}" presName="text2" presStyleLbl="fgAcc2" presStyleIdx="0" presStyleCnt="2" custScaleY="43463">
        <dgm:presLayoutVars>
          <dgm:chPref val="3"/>
        </dgm:presLayoutVars>
      </dgm:prSet>
      <dgm:spPr/>
      <dgm:t>
        <a:bodyPr/>
        <a:lstStyle/>
        <a:p>
          <a:endParaRPr lang="ru-RU"/>
        </a:p>
      </dgm:t>
    </dgm:pt>
    <dgm:pt modelId="{0C2B1B1B-D03E-48BB-8B10-D0F7176FDDAD}" type="pres">
      <dgm:prSet presAssocID="{F508599A-8926-4BDE-B716-9C5B1D8C3E1B}" presName="hierChild3" presStyleCnt="0"/>
      <dgm:spPr/>
    </dgm:pt>
    <dgm:pt modelId="{1EF65C12-9AA2-4CA6-AE6B-2279C6FF9BDE}" type="pres">
      <dgm:prSet presAssocID="{A51E9E59-53B0-432C-A8BF-011B002F227D}" presName="Name17" presStyleLbl="parChTrans1D3" presStyleIdx="0" presStyleCnt="2"/>
      <dgm:spPr/>
      <dgm:t>
        <a:bodyPr/>
        <a:lstStyle/>
        <a:p>
          <a:endParaRPr lang="ru-RU"/>
        </a:p>
      </dgm:t>
    </dgm:pt>
    <dgm:pt modelId="{15E956E9-BB02-4107-85ED-D4E63D1C816F}" type="pres">
      <dgm:prSet presAssocID="{26E68852-96C3-4C86-8773-67528A45D58D}" presName="hierRoot3" presStyleCnt="0"/>
      <dgm:spPr/>
    </dgm:pt>
    <dgm:pt modelId="{F527C2B8-D6C8-4019-AF5A-4679230D32D1}" type="pres">
      <dgm:prSet presAssocID="{26E68852-96C3-4C86-8773-67528A45D58D}" presName="composite3" presStyleCnt="0"/>
      <dgm:spPr/>
    </dgm:pt>
    <dgm:pt modelId="{A7F412A5-2E8F-4159-9E60-C9EB36F8CD6F}" type="pres">
      <dgm:prSet presAssocID="{26E68852-96C3-4C86-8773-67528A45D58D}" presName="background3" presStyleLbl="node3" presStyleIdx="0" presStyleCnt="2"/>
      <dgm:spPr/>
    </dgm:pt>
    <dgm:pt modelId="{94FF242A-92DD-4B24-BD54-BB3A5222709F}" type="pres">
      <dgm:prSet presAssocID="{26E68852-96C3-4C86-8773-67528A45D58D}" presName="text3" presStyleLbl="fgAcc3" presStyleIdx="0" presStyleCnt="2" custScaleX="151842" custScaleY="154416">
        <dgm:presLayoutVars>
          <dgm:chPref val="3"/>
        </dgm:presLayoutVars>
      </dgm:prSet>
      <dgm:spPr/>
      <dgm:t>
        <a:bodyPr/>
        <a:lstStyle/>
        <a:p>
          <a:endParaRPr lang="ru-RU"/>
        </a:p>
      </dgm:t>
    </dgm:pt>
    <dgm:pt modelId="{3FD1D855-C417-4D56-B23E-A07651C46D7A}" type="pres">
      <dgm:prSet presAssocID="{26E68852-96C3-4C86-8773-67528A45D58D}" presName="hierChild4" presStyleCnt="0"/>
      <dgm:spPr/>
    </dgm:pt>
    <dgm:pt modelId="{5F87DAD3-F7D9-4EE9-BD1F-6D3A9FDDEB0E}" type="pres">
      <dgm:prSet presAssocID="{40E27E45-A306-47DC-8FA3-34288AF68E25}" presName="Name10" presStyleLbl="parChTrans1D2" presStyleIdx="1" presStyleCnt="2"/>
      <dgm:spPr/>
      <dgm:t>
        <a:bodyPr/>
        <a:lstStyle/>
        <a:p>
          <a:endParaRPr lang="ru-RU"/>
        </a:p>
      </dgm:t>
    </dgm:pt>
    <dgm:pt modelId="{896DFD26-AC8A-4D9D-B730-82148009C002}" type="pres">
      <dgm:prSet presAssocID="{A2E6586C-F212-4EB4-899F-B4C98E528F73}" presName="hierRoot2" presStyleCnt="0"/>
      <dgm:spPr/>
    </dgm:pt>
    <dgm:pt modelId="{A9B66AA4-F635-4B13-867F-D22154F44BEA}" type="pres">
      <dgm:prSet presAssocID="{A2E6586C-F212-4EB4-899F-B4C98E528F73}" presName="composite2" presStyleCnt="0"/>
      <dgm:spPr/>
    </dgm:pt>
    <dgm:pt modelId="{E1790365-9E1D-4909-9110-D5AC574F24F6}" type="pres">
      <dgm:prSet presAssocID="{A2E6586C-F212-4EB4-899F-B4C98E528F73}" presName="background2" presStyleLbl="node2" presStyleIdx="1" presStyleCnt="2"/>
      <dgm:spPr/>
    </dgm:pt>
    <dgm:pt modelId="{3A32525B-85FC-453A-A8EF-A22B02A721E0}" type="pres">
      <dgm:prSet presAssocID="{A2E6586C-F212-4EB4-899F-B4C98E528F73}" presName="text2" presStyleLbl="fgAcc2" presStyleIdx="1" presStyleCnt="2" custScaleY="29321">
        <dgm:presLayoutVars>
          <dgm:chPref val="3"/>
        </dgm:presLayoutVars>
      </dgm:prSet>
      <dgm:spPr/>
      <dgm:t>
        <a:bodyPr/>
        <a:lstStyle/>
        <a:p>
          <a:endParaRPr lang="ru-RU"/>
        </a:p>
      </dgm:t>
    </dgm:pt>
    <dgm:pt modelId="{DFEFDDB0-FCDC-4F24-AB90-04F096719E81}" type="pres">
      <dgm:prSet presAssocID="{A2E6586C-F212-4EB4-899F-B4C98E528F73}" presName="hierChild3" presStyleCnt="0"/>
      <dgm:spPr/>
    </dgm:pt>
    <dgm:pt modelId="{7B5AB7D9-C863-4C21-AA1F-41B73447CD08}" type="pres">
      <dgm:prSet presAssocID="{0B5CC316-87F5-48C0-8283-D6726B51494B}" presName="Name17" presStyleLbl="parChTrans1D3" presStyleIdx="1" presStyleCnt="2"/>
      <dgm:spPr/>
      <dgm:t>
        <a:bodyPr/>
        <a:lstStyle/>
        <a:p>
          <a:endParaRPr lang="ru-RU"/>
        </a:p>
      </dgm:t>
    </dgm:pt>
    <dgm:pt modelId="{2719A604-5C18-4B0A-8EA5-F677A25D4446}" type="pres">
      <dgm:prSet presAssocID="{23316CEC-B307-4FDD-BDD4-EDC06DC33333}" presName="hierRoot3" presStyleCnt="0"/>
      <dgm:spPr/>
    </dgm:pt>
    <dgm:pt modelId="{C3FF65C3-D2D4-426E-94CD-46D136E8AA1D}" type="pres">
      <dgm:prSet presAssocID="{23316CEC-B307-4FDD-BDD4-EDC06DC33333}" presName="composite3" presStyleCnt="0"/>
      <dgm:spPr/>
    </dgm:pt>
    <dgm:pt modelId="{975D5D32-219A-4A78-B0C5-9ABB1D436C28}" type="pres">
      <dgm:prSet presAssocID="{23316CEC-B307-4FDD-BDD4-EDC06DC33333}" presName="background3" presStyleLbl="node3" presStyleIdx="1" presStyleCnt="2"/>
      <dgm:spPr/>
    </dgm:pt>
    <dgm:pt modelId="{87151065-88C4-48E8-B670-1FBD9BA658A4}" type="pres">
      <dgm:prSet presAssocID="{23316CEC-B307-4FDD-BDD4-EDC06DC33333}" presName="text3" presStyleLbl="fgAcc3" presStyleIdx="1" presStyleCnt="2" custScaleX="138459" custScaleY="149575">
        <dgm:presLayoutVars>
          <dgm:chPref val="3"/>
        </dgm:presLayoutVars>
      </dgm:prSet>
      <dgm:spPr/>
      <dgm:t>
        <a:bodyPr/>
        <a:lstStyle/>
        <a:p>
          <a:endParaRPr lang="ru-RU"/>
        </a:p>
      </dgm:t>
    </dgm:pt>
    <dgm:pt modelId="{4AA67D23-F5CE-4F4F-9DC7-5DC728AD24A3}" type="pres">
      <dgm:prSet presAssocID="{23316CEC-B307-4FDD-BDD4-EDC06DC33333}" presName="hierChild4" presStyleCnt="0"/>
      <dgm:spPr/>
    </dgm:pt>
  </dgm:ptLst>
  <dgm:cxnLst>
    <dgm:cxn modelId="{702B53F4-93B8-48E3-BFB4-B2599118B1ED}" type="presOf" srcId="{A51E9E59-53B0-432C-A8BF-011B002F227D}" destId="{1EF65C12-9AA2-4CA6-AE6B-2279C6FF9BDE}" srcOrd="0" destOrd="0" presId="urn:microsoft.com/office/officeart/2005/8/layout/hierarchy1"/>
    <dgm:cxn modelId="{9A93D357-E43D-4AE9-A481-6E4B15F8A7A3}" srcId="{4EEE1423-16FD-4063-BE19-B92FD244A09C}" destId="{A2E6586C-F212-4EB4-899F-B4C98E528F73}" srcOrd="1" destOrd="0" parTransId="{40E27E45-A306-47DC-8FA3-34288AF68E25}" sibTransId="{C004F0C1-ADE3-4940-8BE1-D87E094A9EEF}"/>
    <dgm:cxn modelId="{618D1EBE-3B9A-4787-B8F7-B6C942173E5E}" type="presOf" srcId="{40E27E45-A306-47DC-8FA3-34288AF68E25}" destId="{5F87DAD3-F7D9-4EE9-BD1F-6D3A9FDDEB0E}" srcOrd="0" destOrd="0" presId="urn:microsoft.com/office/officeart/2005/8/layout/hierarchy1"/>
    <dgm:cxn modelId="{6335DE23-8759-4A6F-8B28-969A8C3EE218}" type="presOf" srcId="{F508599A-8926-4BDE-B716-9C5B1D8C3E1B}" destId="{44470E7C-029C-43FE-AC0A-44F56B9B8CC6}" srcOrd="0" destOrd="0" presId="urn:microsoft.com/office/officeart/2005/8/layout/hierarchy1"/>
    <dgm:cxn modelId="{D4890E34-9186-42A4-9776-B5AA9B5FFFDA}" srcId="{B6EFA3FC-CD1A-44E5-B9B2-F06702543B70}" destId="{4EEE1423-16FD-4063-BE19-B92FD244A09C}" srcOrd="0" destOrd="0" parTransId="{89629434-173B-41D3-A87F-4924FC1CC663}" sibTransId="{781B7D7F-977C-4649-9787-339A48C0C274}"/>
    <dgm:cxn modelId="{C58F94BB-2A8B-4E85-B04C-40B50164A830}" type="presOf" srcId="{A2E6586C-F212-4EB4-899F-B4C98E528F73}" destId="{3A32525B-85FC-453A-A8EF-A22B02A721E0}" srcOrd="0" destOrd="0" presId="urn:microsoft.com/office/officeart/2005/8/layout/hierarchy1"/>
    <dgm:cxn modelId="{14DF3DB7-27B6-4A55-9690-6F5840E866C3}" type="presOf" srcId="{B6EFA3FC-CD1A-44E5-B9B2-F06702543B70}" destId="{07F847CD-476A-4BC4-B07A-44A6D7DCC7F3}" srcOrd="0" destOrd="0" presId="urn:microsoft.com/office/officeart/2005/8/layout/hierarchy1"/>
    <dgm:cxn modelId="{D88B4CDE-758B-4888-8389-595DB851D8E1}" type="presOf" srcId="{26E68852-96C3-4C86-8773-67528A45D58D}" destId="{94FF242A-92DD-4B24-BD54-BB3A5222709F}" srcOrd="0" destOrd="0" presId="urn:microsoft.com/office/officeart/2005/8/layout/hierarchy1"/>
    <dgm:cxn modelId="{A164C56B-C07C-47D8-BF14-A8A577E9E6CF}" srcId="{F508599A-8926-4BDE-B716-9C5B1D8C3E1B}" destId="{26E68852-96C3-4C86-8773-67528A45D58D}" srcOrd="0" destOrd="0" parTransId="{A51E9E59-53B0-432C-A8BF-011B002F227D}" sibTransId="{21578763-CDAC-43B2-9423-C1471AE2E5F8}"/>
    <dgm:cxn modelId="{F0291289-A2F8-4223-B77F-FD2D255E2C93}" type="presOf" srcId="{8492B744-6E7C-44E3-B8D2-DA8694303D7F}" destId="{2C2A4BB1-5144-424C-8636-BCA2FE686CC9}" srcOrd="0" destOrd="0" presId="urn:microsoft.com/office/officeart/2005/8/layout/hierarchy1"/>
    <dgm:cxn modelId="{B929B9C5-6A3F-4CEC-86EB-64F548F6026D}" srcId="{A2E6586C-F212-4EB4-899F-B4C98E528F73}" destId="{23316CEC-B307-4FDD-BDD4-EDC06DC33333}" srcOrd="0" destOrd="0" parTransId="{0B5CC316-87F5-48C0-8283-D6726B51494B}" sibTransId="{0D876660-D111-43C2-9B2A-EF67C3D4247D}"/>
    <dgm:cxn modelId="{DDEA0866-225E-4A77-9750-8FF72332437C}" type="presOf" srcId="{4EEE1423-16FD-4063-BE19-B92FD244A09C}" destId="{E57BD4A1-8CC3-418A-BE6F-00C51BCA992D}" srcOrd="0" destOrd="0" presId="urn:microsoft.com/office/officeart/2005/8/layout/hierarchy1"/>
    <dgm:cxn modelId="{2A52BC97-9828-4CCC-8D6D-5F764FEA9F77}" type="presOf" srcId="{0B5CC316-87F5-48C0-8283-D6726B51494B}" destId="{7B5AB7D9-C863-4C21-AA1F-41B73447CD08}" srcOrd="0" destOrd="0" presId="urn:microsoft.com/office/officeart/2005/8/layout/hierarchy1"/>
    <dgm:cxn modelId="{E3B267F7-3721-4E3A-B9CD-72EE2002C43B}" type="presOf" srcId="{23316CEC-B307-4FDD-BDD4-EDC06DC33333}" destId="{87151065-88C4-48E8-B670-1FBD9BA658A4}" srcOrd="0" destOrd="0" presId="urn:microsoft.com/office/officeart/2005/8/layout/hierarchy1"/>
    <dgm:cxn modelId="{7353D06B-4247-42D5-A11A-5026BD4EEC7E}" srcId="{4EEE1423-16FD-4063-BE19-B92FD244A09C}" destId="{F508599A-8926-4BDE-B716-9C5B1D8C3E1B}" srcOrd="0" destOrd="0" parTransId="{8492B744-6E7C-44E3-B8D2-DA8694303D7F}" sibTransId="{38A3C300-E39F-433C-A9D9-85B2613518FC}"/>
    <dgm:cxn modelId="{D25262BB-D1C4-439E-9BE2-22E9F81869E7}" type="presParOf" srcId="{07F847CD-476A-4BC4-B07A-44A6D7DCC7F3}" destId="{039C4E0E-0946-40E7-AABC-5C490853BB44}" srcOrd="0" destOrd="0" presId="urn:microsoft.com/office/officeart/2005/8/layout/hierarchy1"/>
    <dgm:cxn modelId="{B2322862-3F16-4757-848B-40B59A08E010}" type="presParOf" srcId="{039C4E0E-0946-40E7-AABC-5C490853BB44}" destId="{525E497F-5067-4D1F-8FDC-AFCAC191D50B}" srcOrd="0" destOrd="0" presId="urn:microsoft.com/office/officeart/2005/8/layout/hierarchy1"/>
    <dgm:cxn modelId="{4C297A7B-8D82-4403-8615-F3F6EFEF2CE5}" type="presParOf" srcId="{525E497F-5067-4D1F-8FDC-AFCAC191D50B}" destId="{8BA72217-8F38-414B-9942-F8257801A43E}" srcOrd="0" destOrd="0" presId="urn:microsoft.com/office/officeart/2005/8/layout/hierarchy1"/>
    <dgm:cxn modelId="{C10172E3-1AB8-4EC1-9CEB-E08DAA7FD65B}" type="presParOf" srcId="{525E497F-5067-4D1F-8FDC-AFCAC191D50B}" destId="{E57BD4A1-8CC3-418A-BE6F-00C51BCA992D}" srcOrd="1" destOrd="0" presId="urn:microsoft.com/office/officeart/2005/8/layout/hierarchy1"/>
    <dgm:cxn modelId="{B2366300-F0EF-4150-8240-CDCD4FF70510}" type="presParOf" srcId="{039C4E0E-0946-40E7-AABC-5C490853BB44}" destId="{50FB3319-16AD-4A70-9417-5FE74A5936D8}" srcOrd="1" destOrd="0" presId="urn:microsoft.com/office/officeart/2005/8/layout/hierarchy1"/>
    <dgm:cxn modelId="{01AF3BCF-0E2B-419A-9465-02CC4FF2D12F}" type="presParOf" srcId="{50FB3319-16AD-4A70-9417-5FE74A5936D8}" destId="{2C2A4BB1-5144-424C-8636-BCA2FE686CC9}" srcOrd="0" destOrd="0" presId="urn:microsoft.com/office/officeart/2005/8/layout/hierarchy1"/>
    <dgm:cxn modelId="{382AB3DE-5DE9-4ECE-9FFE-5D30F56EBE69}" type="presParOf" srcId="{50FB3319-16AD-4A70-9417-5FE74A5936D8}" destId="{A93DC45A-E4CC-4F30-908D-6B3FEC5F61D5}" srcOrd="1" destOrd="0" presId="urn:microsoft.com/office/officeart/2005/8/layout/hierarchy1"/>
    <dgm:cxn modelId="{113134A3-CB6B-4157-B125-2D361179AECA}" type="presParOf" srcId="{A93DC45A-E4CC-4F30-908D-6B3FEC5F61D5}" destId="{0D2F09FC-E400-479D-84ED-01728BA34A2E}" srcOrd="0" destOrd="0" presId="urn:microsoft.com/office/officeart/2005/8/layout/hierarchy1"/>
    <dgm:cxn modelId="{B74AAF22-D364-4E39-877A-7C140261BD6B}" type="presParOf" srcId="{0D2F09FC-E400-479D-84ED-01728BA34A2E}" destId="{BEEBFFD0-1173-41D7-8584-8A3112DAD1E2}" srcOrd="0" destOrd="0" presId="urn:microsoft.com/office/officeart/2005/8/layout/hierarchy1"/>
    <dgm:cxn modelId="{EC9E3D1B-C06A-4FD8-B375-2DA28F56DAC6}" type="presParOf" srcId="{0D2F09FC-E400-479D-84ED-01728BA34A2E}" destId="{44470E7C-029C-43FE-AC0A-44F56B9B8CC6}" srcOrd="1" destOrd="0" presId="urn:microsoft.com/office/officeart/2005/8/layout/hierarchy1"/>
    <dgm:cxn modelId="{9C65A70D-3F65-4532-BFBF-5F6F6644C8DF}" type="presParOf" srcId="{A93DC45A-E4CC-4F30-908D-6B3FEC5F61D5}" destId="{0C2B1B1B-D03E-48BB-8B10-D0F7176FDDAD}" srcOrd="1" destOrd="0" presId="urn:microsoft.com/office/officeart/2005/8/layout/hierarchy1"/>
    <dgm:cxn modelId="{968A6B72-0C3D-4D36-989C-78FF0FF6E477}" type="presParOf" srcId="{0C2B1B1B-D03E-48BB-8B10-D0F7176FDDAD}" destId="{1EF65C12-9AA2-4CA6-AE6B-2279C6FF9BDE}" srcOrd="0" destOrd="0" presId="urn:microsoft.com/office/officeart/2005/8/layout/hierarchy1"/>
    <dgm:cxn modelId="{4508A5A8-2E91-4CAE-8DE5-D14C6F94799E}" type="presParOf" srcId="{0C2B1B1B-D03E-48BB-8B10-D0F7176FDDAD}" destId="{15E956E9-BB02-4107-85ED-D4E63D1C816F}" srcOrd="1" destOrd="0" presId="urn:microsoft.com/office/officeart/2005/8/layout/hierarchy1"/>
    <dgm:cxn modelId="{6F214B92-E9D8-4AD4-8FC9-A1662C99DB93}" type="presParOf" srcId="{15E956E9-BB02-4107-85ED-D4E63D1C816F}" destId="{F527C2B8-D6C8-4019-AF5A-4679230D32D1}" srcOrd="0" destOrd="0" presId="urn:microsoft.com/office/officeart/2005/8/layout/hierarchy1"/>
    <dgm:cxn modelId="{C3BE7387-3A3F-475A-8BCD-060C2801B6BF}" type="presParOf" srcId="{F527C2B8-D6C8-4019-AF5A-4679230D32D1}" destId="{A7F412A5-2E8F-4159-9E60-C9EB36F8CD6F}" srcOrd="0" destOrd="0" presId="urn:microsoft.com/office/officeart/2005/8/layout/hierarchy1"/>
    <dgm:cxn modelId="{90CE2037-DD09-4F0D-9E0E-056DC944A5EA}" type="presParOf" srcId="{F527C2B8-D6C8-4019-AF5A-4679230D32D1}" destId="{94FF242A-92DD-4B24-BD54-BB3A5222709F}" srcOrd="1" destOrd="0" presId="urn:microsoft.com/office/officeart/2005/8/layout/hierarchy1"/>
    <dgm:cxn modelId="{B98BA1A7-1E14-4155-B3FF-5B9795C49FD6}" type="presParOf" srcId="{15E956E9-BB02-4107-85ED-D4E63D1C816F}" destId="{3FD1D855-C417-4D56-B23E-A07651C46D7A}" srcOrd="1" destOrd="0" presId="urn:microsoft.com/office/officeart/2005/8/layout/hierarchy1"/>
    <dgm:cxn modelId="{0BD4AF66-DD82-4910-8A7F-E92BF010B0A7}" type="presParOf" srcId="{50FB3319-16AD-4A70-9417-5FE74A5936D8}" destId="{5F87DAD3-F7D9-4EE9-BD1F-6D3A9FDDEB0E}" srcOrd="2" destOrd="0" presId="urn:microsoft.com/office/officeart/2005/8/layout/hierarchy1"/>
    <dgm:cxn modelId="{62B7880B-CBB5-4DE1-A57C-CFA230425800}" type="presParOf" srcId="{50FB3319-16AD-4A70-9417-5FE74A5936D8}" destId="{896DFD26-AC8A-4D9D-B730-82148009C002}" srcOrd="3" destOrd="0" presId="urn:microsoft.com/office/officeart/2005/8/layout/hierarchy1"/>
    <dgm:cxn modelId="{FC5ACAF6-55CB-4AED-A302-A140CF10D3AB}" type="presParOf" srcId="{896DFD26-AC8A-4D9D-B730-82148009C002}" destId="{A9B66AA4-F635-4B13-867F-D22154F44BEA}" srcOrd="0" destOrd="0" presId="urn:microsoft.com/office/officeart/2005/8/layout/hierarchy1"/>
    <dgm:cxn modelId="{E88553BD-CF19-4064-844C-CDE70DCAAF85}" type="presParOf" srcId="{A9B66AA4-F635-4B13-867F-D22154F44BEA}" destId="{E1790365-9E1D-4909-9110-D5AC574F24F6}" srcOrd="0" destOrd="0" presId="urn:microsoft.com/office/officeart/2005/8/layout/hierarchy1"/>
    <dgm:cxn modelId="{05E9A2D1-7725-4D80-BFAD-54F0CC9B384D}" type="presParOf" srcId="{A9B66AA4-F635-4B13-867F-D22154F44BEA}" destId="{3A32525B-85FC-453A-A8EF-A22B02A721E0}" srcOrd="1" destOrd="0" presId="urn:microsoft.com/office/officeart/2005/8/layout/hierarchy1"/>
    <dgm:cxn modelId="{B9A85428-B379-4913-956C-EC44C2BE91BE}" type="presParOf" srcId="{896DFD26-AC8A-4D9D-B730-82148009C002}" destId="{DFEFDDB0-FCDC-4F24-AB90-04F096719E81}" srcOrd="1" destOrd="0" presId="urn:microsoft.com/office/officeart/2005/8/layout/hierarchy1"/>
    <dgm:cxn modelId="{B803B523-9AEB-4A47-BB7B-703A2321ECF2}" type="presParOf" srcId="{DFEFDDB0-FCDC-4F24-AB90-04F096719E81}" destId="{7B5AB7D9-C863-4C21-AA1F-41B73447CD08}" srcOrd="0" destOrd="0" presId="urn:microsoft.com/office/officeart/2005/8/layout/hierarchy1"/>
    <dgm:cxn modelId="{96243D88-9642-46D6-B3B1-DE1421837EDE}" type="presParOf" srcId="{DFEFDDB0-FCDC-4F24-AB90-04F096719E81}" destId="{2719A604-5C18-4B0A-8EA5-F677A25D4446}" srcOrd="1" destOrd="0" presId="urn:microsoft.com/office/officeart/2005/8/layout/hierarchy1"/>
    <dgm:cxn modelId="{D9619021-5B25-44BE-BAAE-1A8722B0F0C5}" type="presParOf" srcId="{2719A604-5C18-4B0A-8EA5-F677A25D4446}" destId="{C3FF65C3-D2D4-426E-94CD-46D136E8AA1D}" srcOrd="0" destOrd="0" presId="urn:microsoft.com/office/officeart/2005/8/layout/hierarchy1"/>
    <dgm:cxn modelId="{44E4A28C-1DFD-4304-85CB-940CB6046A45}" type="presParOf" srcId="{C3FF65C3-D2D4-426E-94CD-46D136E8AA1D}" destId="{975D5D32-219A-4A78-B0C5-9ABB1D436C28}" srcOrd="0" destOrd="0" presId="urn:microsoft.com/office/officeart/2005/8/layout/hierarchy1"/>
    <dgm:cxn modelId="{27673BF9-8067-4496-8E03-74CE545214B5}" type="presParOf" srcId="{C3FF65C3-D2D4-426E-94CD-46D136E8AA1D}" destId="{87151065-88C4-48E8-B670-1FBD9BA658A4}" srcOrd="1" destOrd="0" presId="urn:microsoft.com/office/officeart/2005/8/layout/hierarchy1"/>
    <dgm:cxn modelId="{C75C99BB-106A-4B34-AFE9-25DBB4631D14}" type="presParOf" srcId="{2719A604-5C18-4B0A-8EA5-F677A25D4446}" destId="{4AA67D23-F5CE-4F4F-9DC7-5DC728AD24A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A19D04-5A7B-45A4-89EA-64744C7B9033}" type="doc">
      <dgm:prSet loTypeId="urn:microsoft.com/office/officeart/2005/8/layout/hierarchy4" loCatId="hierarchy" qsTypeId="urn:microsoft.com/office/officeart/2005/8/quickstyle/3d1" qsCatId="3D" csTypeId="urn:microsoft.com/office/officeart/2005/8/colors/accent1_2" csCatId="accent1" phldr="1"/>
      <dgm:spPr/>
      <dgm:t>
        <a:bodyPr/>
        <a:lstStyle/>
        <a:p>
          <a:endParaRPr lang="ru-RU"/>
        </a:p>
      </dgm:t>
    </dgm:pt>
    <dgm:pt modelId="{046DCF18-E58B-41FC-8516-E758A38908DD}">
      <dgm:prSet phldrT="[Текст]"/>
      <dgm:spPr/>
      <dgm:t>
        <a:bodyPr/>
        <a:lstStyle/>
        <a:p>
          <a:r>
            <a:rPr lang="ru-RU" dirty="0" err="1" smtClean="0">
              <a:latin typeface="Times New Roman" pitchFamily="18" charset="0"/>
              <a:cs typeface="Times New Roman" pitchFamily="18" charset="0"/>
            </a:rPr>
            <a:t>Десинхроноздың себептері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санауға болады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2FAE56AF-DB2B-4551-9762-A3D22CE7AEB4}" type="parTrans" cxnId="{314B4BD4-799B-4D8F-90A8-19A18A035023}">
      <dgm:prSet/>
      <dgm:spPr/>
      <dgm:t>
        <a:bodyPr/>
        <a:lstStyle/>
        <a:p>
          <a:endParaRPr lang="ru-RU"/>
        </a:p>
      </dgm:t>
    </dgm:pt>
    <dgm:pt modelId="{37083002-6690-4C23-AAE2-583B6FA78D6A}" type="sibTrans" cxnId="{314B4BD4-799B-4D8F-90A8-19A18A035023}">
      <dgm:prSet/>
      <dgm:spPr/>
      <dgm:t>
        <a:bodyPr/>
        <a:lstStyle/>
        <a:p>
          <a:endParaRPr lang="ru-RU"/>
        </a:p>
      </dgm:t>
    </dgm:pt>
    <dgm:pt modelId="{E2592BD1-3638-41AC-8C48-D217CE2B3462}">
      <dgm:prSet phldrT="[Текст]"/>
      <dgm:spPr/>
      <dgm:t>
        <a:bodyPr/>
        <a:lstStyle/>
        <a:p>
          <a:r>
            <a:rPr lang="ru-RU" dirty="0" err="1" smtClean="0">
              <a:latin typeface="Times New Roman" pitchFamily="18" charset="0"/>
              <a:cs typeface="Times New Roman" pitchFamily="18" charset="0"/>
            </a:rPr>
            <a:t>күш </a:t>
          </a:r>
          <a:r>
            <a:rPr lang="ru-RU" dirty="0" smtClean="0">
              <a:latin typeface="Times New Roman" pitchFamily="18" charset="0"/>
              <a:cs typeface="Times New Roman" pitchFamily="18" charset="0"/>
            </a:rPr>
            <a:t>пен </a:t>
          </a:r>
          <a:r>
            <a:rPr lang="ru-RU" dirty="0" err="1" smtClean="0">
              <a:latin typeface="Times New Roman" pitchFamily="18" charset="0"/>
              <a:cs typeface="Times New Roman" pitchFamily="18" charset="0"/>
            </a:rPr>
            <a:t>сапасы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бойынша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ерекше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стимулдарға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эмоциялық 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физикалық </a:t>
          </a:r>
          <a:r>
            <a:rPr lang="ru-RU" dirty="0" smtClean="0">
              <a:latin typeface="Times New Roman" pitchFamily="18" charset="0"/>
              <a:cs typeface="Times New Roman" pitchFamily="18" charset="0"/>
            </a:rPr>
            <a:t>стресс, </a:t>
          </a:r>
          <a:r>
            <a:rPr lang="ru-RU" dirty="0" err="1" smtClean="0">
              <a:latin typeface="Times New Roman" pitchFamily="18" charset="0"/>
              <a:cs typeface="Times New Roman" pitchFamily="18" charset="0"/>
            </a:rPr>
            <a:t>сондай-ақ шаршау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a:t>
          </a:r>
          <a:r>
            <a:rPr lang="ru-RU" dirty="0" smtClean="0">
              <a:latin typeface="Times New Roman" pitchFamily="18" charset="0"/>
              <a:cs typeface="Times New Roman" pitchFamily="18" charset="0"/>
            </a:rPr>
            <a:t>ауру) </a:t>
          </a:r>
          <a:r>
            <a:rPr lang="ru-RU" dirty="0" err="1" smtClean="0">
              <a:latin typeface="Times New Roman" pitchFamily="18" charset="0"/>
              <a:cs typeface="Times New Roman" pitchFamily="18" charset="0"/>
            </a:rPr>
            <a:t>стресстік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реакцияның дамуы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9CF234A4-BBC8-40E4-8014-9E5E394AC62A}" type="parTrans" cxnId="{A0AC6187-7D5E-4933-B23A-B3374AD4748A}">
      <dgm:prSet/>
      <dgm:spPr/>
      <dgm:t>
        <a:bodyPr/>
        <a:lstStyle/>
        <a:p>
          <a:endParaRPr lang="ru-RU"/>
        </a:p>
      </dgm:t>
    </dgm:pt>
    <dgm:pt modelId="{47074D30-E411-4A38-BA88-736AEA4524A0}" type="sibTrans" cxnId="{A0AC6187-7D5E-4933-B23A-B3374AD4748A}">
      <dgm:prSet/>
      <dgm:spPr/>
      <dgm:t>
        <a:bodyPr/>
        <a:lstStyle/>
        <a:p>
          <a:endParaRPr lang="ru-RU"/>
        </a:p>
      </dgm:t>
    </dgm:pt>
    <dgm:pt modelId="{147FB445-BB5B-4444-8065-846A643F79C8}">
      <dgm:prSet phldrT="[Текст]"/>
      <dgm:spPr/>
      <dgm:t>
        <a:bodyPr/>
        <a:lstStyle/>
        <a:p>
          <a:r>
            <a:rPr lang="ru-RU" dirty="0" err="1" smtClean="0">
              <a:latin typeface="Times New Roman" pitchFamily="18" charset="0"/>
              <a:cs typeface="Times New Roman" pitchFamily="18" charset="0"/>
            </a:rPr>
            <a:t>адамды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әуе көлігімен алыс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қашықтыққа ауыстыру</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B0EE249E-6569-4553-BE40-897A9E927029}" type="parTrans" cxnId="{A6C64AB6-0E8F-4654-A31D-D39FC6510190}">
      <dgm:prSet/>
      <dgm:spPr/>
      <dgm:t>
        <a:bodyPr/>
        <a:lstStyle/>
        <a:p>
          <a:endParaRPr lang="ru-RU"/>
        </a:p>
      </dgm:t>
    </dgm:pt>
    <dgm:pt modelId="{131D3A0C-BB22-4819-84F7-1BD4ED8B35F0}" type="sibTrans" cxnId="{A6C64AB6-0E8F-4654-A31D-D39FC6510190}">
      <dgm:prSet/>
      <dgm:spPr/>
      <dgm:t>
        <a:bodyPr/>
        <a:lstStyle/>
        <a:p>
          <a:endParaRPr lang="ru-RU"/>
        </a:p>
      </dgm:t>
    </dgm:pt>
    <dgm:pt modelId="{BF6EE5A2-5DEE-4A15-BA81-4FD3CCFECBAA}">
      <dgm:prSet phldrT="[Текст]"/>
      <dgm:spPr/>
      <dgm:t>
        <a:bodyPr/>
        <a:lstStyle/>
        <a:p>
          <a:r>
            <a:rPr lang="kk-KZ" dirty="0" smtClean="0">
              <a:latin typeface="Times New Roman" pitchFamily="18" charset="0"/>
              <a:cs typeface="Times New Roman" pitchFamily="18" charset="0"/>
            </a:rPr>
            <a:t>Түнгі жұмыс</a:t>
          </a:r>
          <a:endParaRPr lang="ru-RU" dirty="0">
            <a:latin typeface="Times New Roman" pitchFamily="18" charset="0"/>
            <a:cs typeface="Times New Roman" pitchFamily="18" charset="0"/>
          </a:endParaRPr>
        </a:p>
      </dgm:t>
    </dgm:pt>
    <dgm:pt modelId="{2177002F-119C-4C93-866A-E3475FE4A9B2}" type="parTrans" cxnId="{68C90254-E106-43B2-9859-CEA4BE1605A3}">
      <dgm:prSet/>
      <dgm:spPr/>
      <dgm:t>
        <a:bodyPr/>
        <a:lstStyle/>
        <a:p>
          <a:endParaRPr lang="ru-RU"/>
        </a:p>
      </dgm:t>
    </dgm:pt>
    <dgm:pt modelId="{3C6DDF17-A262-4CCF-9508-7F95D8374F5F}" type="sibTrans" cxnId="{68C90254-E106-43B2-9859-CEA4BE1605A3}">
      <dgm:prSet/>
      <dgm:spPr/>
      <dgm:t>
        <a:bodyPr/>
        <a:lstStyle/>
        <a:p>
          <a:endParaRPr lang="ru-RU"/>
        </a:p>
      </dgm:t>
    </dgm:pt>
    <dgm:pt modelId="{A87B86EF-6491-4055-8284-21F2AFD238F8}" type="pres">
      <dgm:prSet presAssocID="{D0A19D04-5A7B-45A4-89EA-64744C7B9033}" presName="Name0" presStyleCnt="0">
        <dgm:presLayoutVars>
          <dgm:chPref val="1"/>
          <dgm:dir/>
          <dgm:animOne val="branch"/>
          <dgm:animLvl val="lvl"/>
          <dgm:resizeHandles/>
        </dgm:presLayoutVars>
      </dgm:prSet>
      <dgm:spPr/>
      <dgm:t>
        <a:bodyPr/>
        <a:lstStyle/>
        <a:p>
          <a:endParaRPr lang="ru-RU"/>
        </a:p>
      </dgm:t>
    </dgm:pt>
    <dgm:pt modelId="{DD1BDADB-3BA3-4B94-8E02-AD7F3FE05E5B}" type="pres">
      <dgm:prSet presAssocID="{046DCF18-E58B-41FC-8516-E758A38908DD}" presName="vertOne" presStyleCnt="0"/>
      <dgm:spPr/>
    </dgm:pt>
    <dgm:pt modelId="{E9B75E4D-C4FA-4FFC-B264-E6FE4E0E8301}" type="pres">
      <dgm:prSet presAssocID="{046DCF18-E58B-41FC-8516-E758A38908DD}" presName="txOne" presStyleLbl="node0" presStyleIdx="0" presStyleCnt="1">
        <dgm:presLayoutVars>
          <dgm:chPref val="3"/>
        </dgm:presLayoutVars>
      </dgm:prSet>
      <dgm:spPr/>
      <dgm:t>
        <a:bodyPr/>
        <a:lstStyle/>
        <a:p>
          <a:endParaRPr lang="ru-RU"/>
        </a:p>
      </dgm:t>
    </dgm:pt>
    <dgm:pt modelId="{2B623FB8-09F3-42BD-A6DF-DF7F338058B4}" type="pres">
      <dgm:prSet presAssocID="{046DCF18-E58B-41FC-8516-E758A38908DD}" presName="parTransOne" presStyleCnt="0"/>
      <dgm:spPr/>
    </dgm:pt>
    <dgm:pt modelId="{5BB90FB2-3C4F-4ADA-ABDD-86CA888C8B51}" type="pres">
      <dgm:prSet presAssocID="{046DCF18-E58B-41FC-8516-E758A38908DD}" presName="horzOne" presStyleCnt="0"/>
      <dgm:spPr/>
    </dgm:pt>
    <dgm:pt modelId="{BC7E2D86-9B90-43C7-B2C9-EC68F5631350}" type="pres">
      <dgm:prSet presAssocID="{E2592BD1-3638-41AC-8C48-D217CE2B3462}" presName="vertTwo" presStyleCnt="0"/>
      <dgm:spPr/>
    </dgm:pt>
    <dgm:pt modelId="{F662A4BD-88AF-4430-AEAC-7D8FC75F6053}" type="pres">
      <dgm:prSet presAssocID="{E2592BD1-3638-41AC-8C48-D217CE2B3462}" presName="txTwo" presStyleLbl="node2" presStyleIdx="0" presStyleCnt="3">
        <dgm:presLayoutVars>
          <dgm:chPref val="3"/>
        </dgm:presLayoutVars>
      </dgm:prSet>
      <dgm:spPr/>
      <dgm:t>
        <a:bodyPr/>
        <a:lstStyle/>
        <a:p>
          <a:endParaRPr lang="ru-RU"/>
        </a:p>
      </dgm:t>
    </dgm:pt>
    <dgm:pt modelId="{492A3E6F-C0BE-4D8D-92B7-D0781C52F903}" type="pres">
      <dgm:prSet presAssocID="{E2592BD1-3638-41AC-8C48-D217CE2B3462}" presName="horzTwo" presStyleCnt="0"/>
      <dgm:spPr/>
    </dgm:pt>
    <dgm:pt modelId="{525203F3-45BD-498B-844B-A302CFC2E67E}" type="pres">
      <dgm:prSet presAssocID="{47074D30-E411-4A38-BA88-736AEA4524A0}" presName="sibSpaceTwo" presStyleCnt="0"/>
      <dgm:spPr/>
    </dgm:pt>
    <dgm:pt modelId="{939BFEEA-46DB-4956-9B34-28B9E607482A}" type="pres">
      <dgm:prSet presAssocID="{147FB445-BB5B-4444-8065-846A643F79C8}" presName="vertTwo" presStyleCnt="0"/>
      <dgm:spPr/>
    </dgm:pt>
    <dgm:pt modelId="{392BE419-86CF-4531-818F-B59C0FC37FFA}" type="pres">
      <dgm:prSet presAssocID="{147FB445-BB5B-4444-8065-846A643F79C8}" presName="txTwo" presStyleLbl="node2" presStyleIdx="1" presStyleCnt="3">
        <dgm:presLayoutVars>
          <dgm:chPref val="3"/>
        </dgm:presLayoutVars>
      </dgm:prSet>
      <dgm:spPr/>
      <dgm:t>
        <a:bodyPr/>
        <a:lstStyle/>
        <a:p>
          <a:endParaRPr lang="ru-RU"/>
        </a:p>
      </dgm:t>
    </dgm:pt>
    <dgm:pt modelId="{CF4E6EAB-A58C-4147-A9A5-8DE25D93F732}" type="pres">
      <dgm:prSet presAssocID="{147FB445-BB5B-4444-8065-846A643F79C8}" presName="horzTwo" presStyleCnt="0"/>
      <dgm:spPr/>
    </dgm:pt>
    <dgm:pt modelId="{D5B2584F-9FBB-4A4E-88C1-CF75B2369C0C}" type="pres">
      <dgm:prSet presAssocID="{131D3A0C-BB22-4819-84F7-1BD4ED8B35F0}" presName="sibSpaceTwo" presStyleCnt="0"/>
      <dgm:spPr/>
    </dgm:pt>
    <dgm:pt modelId="{C5336E36-240C-466F-9F54-5477AB934809}" type="pres">
      <dgm:prSet presAssocID="{BF6EE5A2-5DEE-4A15-BA81-4FD3CCFECBAA}" presName="vertTwo" presStyleCnt="0"/>
      <dgm:spPr/>
    </dgm:pt>
    <dgm:pt modelId="{777D57EA-E614-4865-9057-B14EA92D99F7}" type="pres">
      <dgm:prSet presAssocID="{BF6EE5A2-5DEE-4A15-BA81-4FD3CCFECBAA}" presName="txTwo" presStyleLbl="node2" presStyleIdx="2" presStyleCnt="3">
        <dgm:presLayoutVars>
          <dgm:chPref val="3"/>
        </dgm:presLayoutVars>
      </dgm:prSet>
      <dgm:spPr/>
      <dgm:t>
        <a:bodyPr/>
        <a:lstStyle/>
        <a:p>
          <a:endParaRPr lang="ru-RU"/>
        </a:p>
      </dgm:t>
    </dgm:pt>
    <dgm:pt modelId="{8C976FCF-787A-4178-A212-01D5DB47066E}" type="pres">
      <dgm:prSet presAssocID="{BF6EE5A2-5DEE-4A15-BA81-4FD3CCFECBAA}" presName="horzTwo" presStyleCnt="0"/>
      <dgm:spPr/>
    </dgm:pt>
  </dgm:ptLst>
  <dgm:cxnLst>
    <dgm:cxn modelId="{A6C64AB6-0E8F-4654-A31D-D39FC6510190}" srcId="{046DCF18-E58B-41FC-8516-E758A38908DD}" destId="{147FB445-BB5B-4444-8065-846A643F79C8}" srcOrd="1" destOrd="0" parTransId="{B0EE249E-6569-4553-BE40-897A9E927029}" sibTransId="{131D3A0C-BB22-4819-84F7-1BD4ED8B35F0}"/>
    <dgm:cxn modelId="{A0AC6187-7D5E-4933-B23A-B3374AD4748A}" srcId="{046DCF18-E58B-41FC-8516-E758A38908DD}" destId="{E2592BD1-3638-41AC-8C48-D217CE2B3462}" srcOrd="0" destOrd="0" parTransId="{9CF234A4-BBC8-40E4-8014-9E5E394AC62A}" sibTransId="{47074D30-E411-4A38-BA88-736AEA4524A0}"/>
    <dgm:cxn modelId="{1D1530A8-F81E-43CA-A558-295187097E71}" type="presOf" srcId="{147FB445-BB5B-4444-8065-846A643F79C8}" destId="{392BE419-86CF-4531-818F-B59C0FC37FFA}" srcOrd="0" destOrd="0" presId="urn:microsoft.com/office/officeart/2005/8/layout/hierarchy4"/>
    <dgm:cxn modelId="{6993A48D-DDAE-4449-B874-F94CB6B84A22}" type="presOf" srcId="{E2592BD1-3638-41AC-8C48-D217CE2B3462}" destId="{F662A4BD-88AF-4430-AEAC-7D8FC75F6053}" srcOrd="0" destOrd="0" presId="urn:microsoft.com/office/officeart/2005/8/layout/hierarchy4"/>
    <dgm:cxn modelId="{3852F06C-EE02-4EB8-BF33-2A75E07DF9FE}" type="presOf" srcId="{BF6EE5A2-5DEE-4A15-BA81-4FD3CCFECBAA}" destId="{777D57EA-E614-4865-9057-B14EA92D99F7}" srcOrd="0" destOrd="0" presId="urn:microsoft.com/office/officeart/2005/8/layout/hierarchy4"/>
    <dgm:cxn modelId="{314B4BD4-799B-4D8F-90A8-19A18A035023}" srcId="{D0A19D04-5A7B-45A4-89EA-64744C7B9033}" destId="{046DCF18-E58B-41FC-8516-E758A38908DD}" srcOrd="0" destOrd="0" parTransId="{2FAE56AF-DB2B-4551-9762-A3D22CE7AEB4}" sibTransId="{37083002-6690-4C23-AAE2-583B6FA78D6A}"/>
    <dgm:cxn modelId="{68C90254-E106-43B2-9859-CEA4BE1605A3}" srcId="{046DCF18-E58B-41FC-8516-E758A38908DD}" destId="{BF6EE5A2-5DEE-4A15-BA81-4FD3CCFECBAA}" srcOrd="2" destOrd="0" parTransId="{2177002F-119C-4C93-866A-E3475FE4A9B2}" sibTransId="{3C6DDF17-A262-4CCF-9508-7F95D8374F5F}"/>
    <dgm:cxn modelId="{DD5E4DDD-B3B3-4AC6-939F-3B5C7FF5D02A}" type="presOf" srcId="{046DCF18-E58B-41FC-8516-E758A38908DD}" destId="{E9B75E4D-C4FA-4FFC-B264-E6FE4E0E8301}" srcOrd="0" destOrd="0" presId="urn:microsoft.com/office/officeart/2005/8/layout/hierarchy4"/>
    <dgm:cxn modelId="{77A70791-3800-4F32-BB30-0C6D7677BD73}" type="presOf" srcId="{D0A19D04-5A7B-45A4-89EA-64744C7B9033}" destId="{A87B86EF-6491-4055-8284-21F2AFD238F8}" srcOrd="0" destOrd="0" presId="urn:microsoft.com/office/officeart/2005/8/layout/hierarchy4"/>
    <dgm:cxn modelId="{05E32BBD-FC0B-48C8-A397-4C87BFB2A0A5}" type="presParOf" srcId="{A87B86EF-6491-4055-8284-21F2AFD238F8}" destId="{DD1BDADB-3BA3-4B94-8E02-AD7F3FE05E5B}" srcOrd="0" destOrd="0" presId="urn:microsoft.com/office/officeart/2005/8/layout/hierarchy4"/>
    <dgm:cxn modelId="{1E6F3CC5-5BAB-49E9-AE5E-3FBE023EC0D7}" type="presParOf" srcId="{DD1BDADB-3BA3-4B94-8E02-AD7F3FE05E5B}" destId="{E9B75E4D-C4FA-4FFC-B264-E6FE4E0E8301}" srcOrd="0" destOrd="0" presId="urn:microsoft.com/office/officeart/2005/8/layout/hierarchy4"/>
    <dgm:cxn modelId="{E579D685-9FBA-4FB0-8408-99B64AFCC0FA}" type="presParOf" srcId="{DD1BDADB-3BA3-4B94-8E02-AD7F3FE05E5B}" destId="{2B623FB8-09F3-42BD-A6DF-DF7F338058B4}" srcOrd="1" destOrd="0" presId="urn:microsoft.com/office/officeart/2005/8/layout/hierarchy4"/>
    <dgm:cxn modelId="{0CA4481D-801F-4BD0-A5E2-3E743624779F}" type="presParOf" srcId="{DD1BDADB-3BA3-4B94-8E02-AD7F3FE05E5B}" destId="{5BB90FB2-3C4F-4ADA-ABDD-86CA888C8B51}" srcOrd="2" destOrd="0" presId="urn:microsoft.com/office/officeart/2005/8/layout/hierarchy4"/>
    <dgm:cxn modelId="{B002FAF7-8128-440D-91A0-EBC25FA20D57}" type="presParOf" srcId="{5BB90FB2-3C4F-4ADA-ABDD-86CA888C8B51}" destId="{BC7E2D86-9B90-43C7-B2C9-EC68F5631350}" srcOrd="0" destOrd="0" presId="urn:microsoft.com/office/officeart/2005/8/layout/hierarchy4"/>
    <dgm:cxn modelId="{1A690194-F935-46EE-AB8B-651B06861DD8}" type="presParOf" srcId="{BC7E2D86-9B90-43C7-B2C9-EC68F5631350}" destId="{F662A4BD-88AF-4430-AEAC-7D8FC75F6053}" srcOrd="0" destOrd="0" presId="urn:microsoft.com/office/officeart/2005/8/layout/hierarchy4"/>
    <dgm:cxn modelId="{79DFF2FF-9206-4D16-91F6-D06D8E989A3B}" type="presParOf" srcId="{BC7E2D86-9B90-43C7-B2C9-EC68F5631350}" destId="{492A3E6F-C0BE-4D8D-92B7-D0781C52F903}" srcOrd="1" destOrd="0" presId="urn:microsoft.com/office/officeart/2005/8/layout/hierarchy4"/>
    <dgm:cxn modelId="{5063C90E-EC34-4890-A201-91AEDC10F843}" type="presParOf" srcId="{5BB90FB2-3C4F-4ADA-ABDD-86CA888C8B51}" destId="{525203F3-45BD-498B-844B-A302CFC2E67E}" srcOrd="1" destOrd="0" presId="urn:microsoft.com/office/officeart/2005/8/layout/hierarchy4"/>
    <dgm:cxn modelId="{6399D707-6F8D-430D-96AF-623E29CCFE53}" type="presParOf" srcId="{5BB90FB2-3C4F-4ADA-ABDD-86CA888C8B51}" destId="{939BFEEA-46DB-4956-9B34-28B9E607482A}" srcOrd="2" destOrd="0" presId="urn:microsoft.com/office/officeart/2005/8/layout/hierarchy4"/>
    <dgm:cxn modelId="{A2330DC5-3DAF-4D79-87F0-7D5278A4723A}" type="presParOf" srcId="{939BFEEA-46DB-4956-9B34-28B9E607482A}" destId="{392BE419-86CF-4531-818F-B59C0FC37FFA}" srcOrd="0" destOrd="0" presId="urn:microsoft.com/office/officeart/2005/8/layout/hierarchy4"/>
    <dgm:cxn modelId="{BE0B8699-1CEA-406F-9E6E-F2D1A7F9E1C6}" type="presParOf" srcId="{939BFEEA-46DB-4956-9B34-28B9E607482A}" destId="{CF4E6EAB-A58C-4147-A9A5-8DE25D93F732}" srcOrd="1" destOrd="0" presId="urn:microsoft.com/office/officeart/2005/8/layout/hierarchy4"/>
    <dgm:cxn modelId="{325C233C-7CD2-41BE-A722-CF94BA8D7BB8}" type="presParOf" srcId="{5BB90FB2-3C4F-4ADA-ABDD-86CA888C8B51}" destId="{D5B2584F-9FBB-4A4E-88C1-CF75B2369C0C}" srcOrd="3" destOrd="0" presId="urn:microsoft.com/office/officeart/2005/8/layout/hierarchy4"/>
    <dgm:cxn modelId="{014E07BC-CFFE-4BC9-B29C-2456A2B93403}" type="presParOf" srcId="{5BB90FB2-3C4F-4ADA-ABDD-86CA888C8B51}" destId="{C5336E36-240C-466F-9F54-5477AB934809}" srcOrd="4" destOrd="0" presId="urn:microsoft.com/office/officeart/2005/8/layout/hierarchy4"/>
    <dgm:cxn modelId="{05FBBEE7-B656-4A38-BC5F-59A8DE098852}" type="presParOf" srcId="{C5336E36-240C-466F-9F54-5477AB934809}" destId="{777D57EA-E614-4865-9057-B14EA92D99F7}" srcOrd="0" destOrd="0" presId="urn:microsoft.com/office/officeart/2005/8/layout/hierarchy4"/>
    <dgm:cxn modelId="{83CCBEEF-50B9-4560-9CB8-2FF1F3931CFC}" type="presParOf" srcId="{C5336E36-240C-466F-9F54-5477AB934809}" destId="{8C976FCF-787A-4178-A212-01D5DB47066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490D2F-3698-41FF-8852-3879E22C4D02}" type="doc">
      <dgm:prSet loTypeId="urn:microsoft.com/office/officeart/2005/8/layout/hierarchy2" loCatId="hierarchy" qsTypeId="urn:microsoft.com/office/officeart/2005/8/quickstyle/3d2" qsCatId="3D" csTypeId="urn:microsoft.com/office/officeart/2005/8/colors/accent3_2" csCatId="accent3" phldr="1"/>
      <dgm:spPr/>
      <dgm:t>
        <a:bodyPr/>
        <a:lstStyle/>
        <a:p>
          <a:endParaRPr lang="ru-RU"/>
        </a:p>
      </dgm:t>
    </dgm:pt>
    <dgm:pt modelId="{5582FF3F-E378-47AD-B75F-7FFD3934DB0C}">
      <dgm:prSet phldrT="[Текст]" custT="1"/>
      <dgm:spPr/>
      <dgm:t>
        <a:bodyPr/>
        <a:lstStyle/>
        <a:p>
          <a:r>
            <a:rPr lang="ru-RU" sz="1600" dirty="0" err="1" smtClean="0">
              <a:latin typeface="Times New Roman" pitchFamily="18" charset="0"/>
              <a:cs typeface="Times New Roman" pitchFamily="18" charset="0"/>
            </a:rPr>
            <a:t>Бейімделу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терминін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үш аспектіде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қарастыруға болады</a:t>
          </a:r>
          <a:endParaRPr lang="ru-RU" sz="1600" dirty="0">
            <a:latin typeface="Times New Roman" pitchFamily="18" charset="0"/>
            <a:cs typeface="Times New Roman" pitchFamily="18" charset="0"/>
          </a:endParaRPr>
        </a:p>
      </dgm:t>
    </dgm:pt>
    <dgm:pt modelId="{416324A2-1B39-4C56-B75C-AA022646B18A}" type="parTrans" cxnId="{E91868CA-50B7-4319-BFD5-378A31572E98}">
      <dgm:prSet/>
      <dgm:spPr/>
      <dgm:t>
        <a:bodyPr/>
        <a:lstStyle/>
        <a:p>
          <a:endParaRPr lang="ru-RU"/>
        </a:p>
      </dgm:t>
    </dgm:pt>
    <dgm:pt modelId="{9EC2866C-8183-46DB-B51B-8B91675BBD7C}" type="sibTrans" cxnId="{E91868CA-50B7-4319-BFD5-378A31572E98}">
      <dgm:prSet/>
      <dgm:spPr/>
      <dgm:t>
        <a:bodyPr/>
        <a:lstStyle/>
        <a:p>
          <a:endParaRPr lang="ru-RU"/>
        </a:p>
      </dgm:t>
    </dgm:pt>
    <dgm:pt modelId="{143947A2-096F-409E-AD94-79B797E68C2F}">
      <dgm:prSet phldrT="[Текст]" custT="1"/>
      <dgm:spPr/>
      <dgm:t>
        <a:bodyPr/>
        <a:lstStyle/>
        <a:p>
          <a:r>
            <a:rPr lang="ru-RU" sz="1600" dirty="0" err="1" smtClean="0">
              <a:latin typeface="Times New Roman" pitchFamily="18" charset="0"/>
              <a:cs typeface="Times New Roman" pitchFamily="18" charset="0"/>
            </a:rPr>
            <a:t>бейімделу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жүйенің сипаты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ретінде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мүмкін өзгерістерге бейімделу-бейімделу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жүйесі</a:t>
          </a:r>
          <a:endParaRPr lang="ru-RU" sz="1600" dirty="0">
            <a:latin typeface="Times New Roman" pitchFamily="18" charset="0"/>
            <a:cs typeface="Times New Roman" pitchFamily="18" charset="0"/>
          </a:endParaRPr>
        </a:p>
      </dgm:t>
    </dgm:pt>
    <dgm:pt modelId="{D78DD815-DC6D-452E-9233-482F29CF9C87}" type="parTrans" cxnId="{129275D8-5D5B-454D-A157-8DAC43596463}">
      <dgm:prSet/>
      <dgm:spPr/>
      <dgm:t>
        <a:bodyPr/>
        <a:lstStyle/>
        <a:p>
          <a:endParaRPr lang="ru-RU"/>
        </a:p>
      </dgm:t>
    </dgm:pt>
    <dgm:pt modelId="{5976B1E3-52C7-4412-8C13-88F8EEBDE96D}" type="sibTrans" cxnId="{129275D8-5D5B-454D-A157-8DAC43596463}">
      <dgm:prSet/>
      <dgm:spPr/>
      <dgm:t>
        <a:bodyPr/>
        <a:lstStyle/>
        <a:p>
          <a:endParaRPr lang="ru-RU"/>
        </a:p>
      </dgm:t>
    </dgm:pt>
    <dgm:pt modelId="{358A3443-9C7F-42FF-B5E4-20AFE78D3891}">
      <dgm:prSet phldrT="[Текст]" custT="1"/>
      <dgm:spPr/>
      <dgm:t>
        <a:bodyPr/>
        <a:lstStyle/>
        <a:p>
          <a:r>
            <a:rPr lang="ru-RU" sz="1600" dirty="0" err="1" smtClean="0">
              <a:latin typeface="Times New Roman" pitchFamily="18" charset="0"/>
              <a:cs typeface="Times New Roman" pitchFamily="18" charset="0"/>
            </a:rPr>
            <a:t>бейімделу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келіп</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түсетін ақпаратты өңдеуге негізделген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және оңтайландырудың кейбір</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критерийіне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жету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үшін бейімделген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әдіс ретінде</a:t>
          </a:r>
          <a:r>
            <a:rPr lang="ru-RU" sz="1600" dirty="0" smtClean="0">
              <a:latin typeface="Times New Roman" pitchFamily="18" charset="0"/>
              <a:cs typeface="Times New Roman" pitchFamily="18" charset="0"/>
            </a:rPr>
            <a:t> - </a:t>
          </a:r>
          <a:r>
            <a:rPr lang="ru-RU" sz="1600" dirty="0" err="1" smtClean="0">
              <a:latin typeface="Times New Roman" pitchFamily="18" charset="0"/>
              <a:cs typeface="Times New Roman" pitchFamily="18" charset="0"/>
            </a:rPr>
            <a:t>бейімдеу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алгоритмдері</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dgm:t>
    </dgm:pt>
    <dgm:pt modelId="{05A556CA-8569-4AFF-BE71-D2D29824BDD5}" type="parTrans" cxnId="{EEF06C81-3D2C-498A-B73F-DB8B99127AD5}">
      <dgm:prSet/>
      <dgm:spPr/>
      <dgm:t>
        <a:bodyPr/>
        <a:lstStyle/>
        <a:p>
          <a:endParaRPr lang="ru-RU"/>
        </a:p>
      </dgm:t>
    </dgm:pt>
    <dgm:pt modelId="{3A4F378C-D51D-47A6-A73E-DE52C75CDC3E}" type="sibTrans" cxnId="{EEF06C81-3D2C-498A-B73F-DB8B99127AD5}">
      <dgm:prSet/>
      <dgm:spPr/>
      <dgm:t>
        <a:bodyPr/>
        <a:lstStyle/>
        <a:p>
          <a:endParaRPr lang="ru-RU"/>
        </a:p>
      </dgm:t>
    </dgm:pt>
    <dgm:pt modelId="{83262DA8-43A6-49E6-BD28-EAD541075B7E}">
      <dgm:prSet custT="1"/>
      <dgm:spPr/>
      <dgm:t>
        <a:bodyPr/>
        <a:lstStyle/>
        <a:p>
          <a:r>
            <a:rPr lang="ru-RU" sz="1600" dirty="0" err="1" smtClean="0">
              <a:latin typeface="Times New Roman" pitchFamily="18" charset="0"/>
              <a:cs typeface="Times New Roman" pitchFamily="18" charset="0"/>
            </a:rPr>
            <a:t>бейімделу-бейімделу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жүйесінің бейімделу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процесі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ретінде</a:t>
          </a:r>
          <a:endParaRPr lang="ru-RU" sz="1600" dirty="0">
            <a:latin typeface="Times New Roman" pitchFamily="18" charset="0"/>
            <a:cs typeface="Times New Roman" pitchFamily="18" charset="0"/>
          </a:endParaRPr>
        </a:p>
      </dgm:t>
    </dgm:pt>
    <dgm:pt modelId="{1E66CA06-8A93-4208-8EBC-519BF493E6FA}" type="parTrans" cxnId="{D5C5D1B7-1C3B-4054-8B6C-78F9D18C35F1}">
      <dgm:prSet/>
      <dgm:spPr/>
      <dgm:t>
        <a:bodyPr/>
        <a:lstStyle/>
        <a:p>
          <a:endParaRPr lang="ru-RU"/>
        </a:p>
      </dgm:t>
    </dgm:pt>
    <dgm:pt modelId="{1145BF52-BD8A-47AB-AC1D-932A95199B72}" type="sibTrans" cxnId="{D5C5D1B7-1C3B-4054-8B6C-78F9D18C35F1}">
      <dgm:prSet/>
      <dgm:spPr/>
      <dgm:t>
        <a:bodyPr/>
        <a:lstStyle/>
        <a:p>
          <a:endParaRPr lang="ru-RU"/>
        </a:p>
      </dgm:t>
    </dgm:pt>
    <dgm:pt modelId="{7294D9EC-EC7A-4588-9D6F-186DB6686B85}" type="pres">
      <dgm:prSet presAssocID="{02490D2F-3698-41FF-8852-3879E22C4D02}" presName="diagram" presStyleCnt="0">
        <dgm:presLayoutVars>
          <dgm:chPref val="1"/>
          <dgm:dir/>
          <dgm:animOne val="branch"/>
          <dgm:animLvl val="lvl"/>
          <dgm:resizeHandles val="exact"/>
        </dgm:presLayoutVars>
      </dgm:prSet>
      <dgm:spPr/>
      <dgm:t>
        <a:bodyPr/>
        <a:lstStyle/>
        <a:p>
          <a:endParaRPr lang="ru-RU"/>
        </a:p>
      </dgm:t>
    </dgm:pt>
    <dgm:pt modelId="{D1E9BDEA-937D-4F5D-A961-8693A2164AE3}" type="pres">
      <dgm:prSet presAssocID="{5582FF3F-E378-47AD-B75F-7FFD3934DB0C}" presName="root1" presStyleCnt="0"/>
      <dgm:spPr/>
      <dgm:t>
        <a:bodyPr/>
        <a:lstStyle/>
        <a:p>
          <a:endParaRPr lang="ru-RU"/>
        </a:p>
      </dgm:t>
    </dgm:pt>
    <dgm:pt modelId="{F34864C6-694B-44C7-B785-D834783A7C88}" type="pres">
      <dgm:prSet presAssocID="{5582FF3F-E378-47AD-B75F-7FFD3934DB0C}" presName="LevelOneTextNode" presStyleLbl="node0" presStyleIdx="0" presStyleCnt="1">
        <dgm:presLayoutVars>
          <dgm:chPref val="3"/>
        </dgm:presLayoutVars>
      </dgm:prSet>
      <dgm:spPr/>
      <dgm:t>
        <a:bodyPr/>
        <a:lstStyle/>
        <a:p>
          <a:endParaRPr lang="ru-RU"/>
        </a:p>
      </dgm:t>
    </dgm:pt>
    <dgm:pt modelId="{40344BE7-B5DC-4E58-8889-AEC0D963C51D}" type="pres">
      <dgm:prSet presAssocID="{5582FF3F-E378-47AD-B75F-7FFD3934DB0C}" presName="level2hierChild" presStyleCnt="0"/>
      <dgm:spPr/>
      <dgm:t>
        <a:bodyPr/>
        <a:lstStyle/>
        <a:p>
          <a:endParaRPr lang="ru-RU"/>
        </a:p>
      </dgm:t>
    </dgm:pt>
    <dgm:pt modelId="{3BA842FB-8908-4289-8CBE-75233B252015}" type="pres">
      <dgm:prSet presAssocID="{D78DD815-DC6D-452E-9233-482F29CF9C87}" presName="conn2-1" presStyleLbl="parChTrans1D2" presStyleIdx="0" presStyleCnt="3"/>
      <dgm:spPr/>
      <dgm:t>
        <a:bodyPr/>
        <a:lstStyle/>
        <a:p>
          <a:endParaRPr lang="ru-RU"/>
        </a:p>
      </dgm:t>
    </dgm:pt>
    <dgm:pt modelId="{6C103CDE-4835-47D7-A8C2-E29AD13CD4C2}" type="pres">
      <dgm:prSet presAssocID="{D78DD815-DC6D-452E-9233-482F29CF9C87}" presName="connTx" presStyleLbl="parChTrans1D2" presStyleIdx="0" presStyleCnt="3"/>
      <dgm:spPr/>
      <dgm:t>
        <a:bodyPr/>
        <a:lstStyle/>
        <a:p>
          <a:endParaRPr lang="ru-RU"/>
        </a:p>
      </dgm:t>
    </dgm:pt>
    <dgm:pt modelId="{9229BB67-8770-4227-9A5B-0D30C5F953CC}" type="pres">
      <dgm:prSet presAssocID="{143947A2-096F-409E-AD94-79B797E68C2F}" presName="root2" presStyleCnt="0"/>
      <dgm:spPr/>
      <dgm:t>
        <a:bodyPr/>
        <a:lstStyle/>
        <a:p>
          <a:endParaRPr lang="ru-RU"/>
        </a:p>
      </dgm:t>
    </dgm:pt>
    <dgm:pt modelId="{2A77EA2E-848F-427E-8B4C-3ED9B924C651}" type="pres">
      <dgm:prSet presAssocID="{143947A2-096F-409E-AD94-79B797E68C2F}" presName="LevelTwoTextNode" presStyleLbl="node2" presStyleIdx="0" presStyleCnt="3">
        <dgm:presLayoutVars>
          <dgm:chPref val="3"/>
        </dgm:presLayoutVars>
      </dgm:prSet>
      <dgm:spPr/>
      <dgm:t>
        <a:bodyPr/>
        <a:lstStyle/>
        <a:p>
          <a:endParaRPr lang="ru-RU"/>
        </a:p>
      </dgm:t>
    </dgm:pt>
    <dgm:pt modelId="{2BFBF81F-C2AD-4443-A0AC-368DC9E30DCF}" type="pres">
      <dgm:prSet presAssocID="{143947A2-096F-409E-AD94-79B797E68C2F}" presName="level3hierChild" presStyleCnt="0"/>
      <dgm:spPr/>
      <dgm:t>
        <a:bodyPr/>
        <a:lstStyle/>
        <a:p>
          <a:endParaRPr lang="ru-RU"/>
        </a:p>
      </dgm:t>
    </dgm:pt>
    <dgm:pt modelId="{6021C4F3-29BB-4FEC-8735-C20C6728B526}" type="pres">
      <dgm:prSet presAssocID="{05A556CA-8569-4AFF-BE71-D2D29824BDD5}" presName="conn2-1" presStyleLbl="parChTrans1D2" presStyleIdx="1" presStyleCnt="3"/>
      <dgm:spPr/>
      <dgm:t>
        <a:bodyPr/>
        <a:lstStyle/>
        <a:p>
          <a:endParaRPr lang="ru-RU"/>
        </a:p>
      </dgm:t>
    </dgm:pt>
    <dgm:pt modelId="{572EB383-A3DB-42C3-8CA3-ED570974632C}" type="pres">
      <dgm:prSet presAssocID="{05A556CA-8569-4AFF-BE71-D2D29824BDD5}" presName="connTx" presStyleLbl="parChTrans1D2" presStyleIdx="1" presStyleCnt="3"/>
      <dgm:spPr/>
      <dgm:t>
        <a:bodyPr/>
        <a:lstStyle/>
        <a:p>
          <a:endParaRPr lang="ru-RU"/>
        </a:p>
      </dgm:t>
    </dgm:pt>
    <dgm:pt modelId="{DBB6548A-FE81-4569-AAD5-5528FB393802}" type="pres">
      <dgm:prSet presAssocID="{358A3443-9C7F-42FF-B5E4-20AFE78D3891}" presName="root2" presStyleCnt="0"/>
      <dgm:spPr/>
      <dgm:t>
        <a:bodyPr/>
        <a:lstStyle/>
        <a:p>
          <a:endParaRPr lang="ru-RU"/>
        </a:p>
      </dgm:t>
    </dgm:pt>
    <dgm:pt modelId="{CA8F7331-F6EE-4D34-BC37-FE3CCC1E494C}" type="pres">
      <dgm:prSet presAssocID="{358A3443-9C7F-42FF-B5E4-20AFE78D3891}" presName="LevelTwoTextNode" presStyleLbl="node2" presStyleIdx="1" presStyleCnt="3">
        <dgm:presLayoutVars>
          <dgm:chPref val="3"/>
        </dgm:presLayoutVars>
      </dgm:prSet>
      <dgm:spPr/>
      <dgm:t>
        <a:bodyPr/>
        <a:lstStyle/>
        <a:p>
          <a:endParaRPr lang="ru-RU"/>
        </a:p>
      </dgm:t>
    </dgm:pt>
    <dgm:pt modelId="{4FF80836-21F7-4197-9180-A71E7ABF3DEF}" type="pres">
      <dgm:prSet presAssocID="{358A3443-9C7F-42FF-B5E4-20AFE78D3891}" presName="level3hierChild" presStyleCnt="0"/>
      <dgm:spPr/>
      <dgm:t>
        <a:bodyPr/>
        <a:lstStyle/>
        <a:p>
          <a:endParaRPr lang="ru-RU"/>
        </a:p>
      </dgm:t>
    </dgm:pt>
    <dgm:pt modelId="{34010569-FCF7-4948-9292-ACC92A44AB47}" type="pres">
      <dgm:prSet presAssocID="{1E66CA06-8A93-4208-8EBC-519BF493E6FA}" presName="conn2-1" presStyleLbl="parChTrans1D2" presStyleIdx="2" presStyleCnt="3"/>
      <dgm:spPr/>
      <dgm:t>
        <a:bodyPr/>
        <a:lstStyle/>
        <a:p>
          <a:endParaRPr lang="ru-RU"/>
        </a:p>
      </dgm:t>
    </dgm:pt>
    <dgm:pt modelId="{8AAE21DD-F9D0-4C73-B651-1F970E8A759F}" type="pres">
      <dgm:prSet presAssocID="{1E66CA06-8A93-4208-8EBC-519BF493E6FA}" presName="connTx" presStyleLbl="parChTrans1D2" presStyleIdx="2" presStyleCnt="3"/>
      <dgm:spPr/>
      <dgm:t>
        <a:bodyPr/>
        <a:lstStyle/>
        <a:p>
          <a:endParaRPr lang="ru-RU"/>
        </a:p>
      </dgm:t>
    </dgm:pt>
    <dgm:pt modelId="{09BF0774-F7FE-40D1-BB1D-0042491816E7}" type="pres">
      <dgm:prSet presAssocID="{83262DA8-43A6-49E6-BD28-EAD541075B7E}" presName="root2" presStyleCnt="0"/>
      <dgm:spPr/>
      <dgm:t>
        <a:bodyPr/>
        <a:lstStyle/>
        <a:p>
          <a:endParaRPr lang="ru-RU"/>
        </a:p>
      </dgm:t>
    </dgm:pt>
    <dgm:pt modelId="{C4AC4B8B-298A-4292-A2E4-B53476368D75}" type="pres">
      <dgm:prSet presAssocID="{83262DA8-43A6-49E6-BD28-EAD541075B7E}" presName="LevelTwoTextNode" presStyleLbl="node2" presStyleIdx="2" presStyleCnt="3">
        <dgm:presLayoutVars>
          <dgm:chPref val="3"/>
        </dgm:presLayoutVars>
      </dgm:prSet>
      <dgm:spPr/>
      <dgm:t>
        <a:bodyPr/>
        <a:lstStyle/>
        <a:p>
          <a:endParaRPr lang="ru-RU"/>
        </a:p>
      </dgm:t>
    </dgm:pt>
    <dgm:pt modelId="{AB9830C8-6980-4D8F-A6BA-8C525CB4B5D3}" type="pres">
      <dgm:prSet presAssocID="{83262DA8-43A6-49E6-BD28-EAD541075B7E}" presName="level3hierChild" presStyleCnt="0"/>
      <dgm:spPr/>
      <dgm:t>
        <a:bodyPr/>
        <a:lstStyle/>
        <a:p>
          <a:endParaRPr lang="ru-RU"/>
        </a:p>
      </dgm:t>
    </dgm:pt>
  </dgm:ptLst>
  <dgm:cxnLst>
    <dgm:cxn modelId="{EEF06C81-3D2C-498A-B73F-DB8B99127AD5}" srcId="{5582FF3F-E378-47AD-B75F-7FFD3934DB0C}" destId="{358A3443-9C7F-42FF-B5E4-20AFE78D3891}" srcOrd="1" destOrd="0" parTransId="{05A556CA-8569-4AFF-BE71-D2D29824BDD5}" sibTransId="{3A4F378C-D51D-47A6-A73E-DE52C75CDC3E}"/>
    <dgm:cxn modelId="{0CB0684D-9480-4C2A-A5F8-81395DABD9EF}" type="presOf" srcId="{143947A2-096F-409E-AD94-79B797E68C2F}" destId="{2A77EA2E-848F-427E-8B4C-3ED9B924C651}" srcOrd="0" destOrd="0" presId="urn:microsoft.com/office/officeart/2005/8/layout/hierarchy2"/>
    <dgm:cxn modelId="{D5C5D1B7-1C3B-4054-8B6C-78F9D18C35F1}" srcId="{5582FF3F-E378-47AD-B75F-7FFD3934DB0C}" destId="{83262DA8-43A6-49E6-BD28-EAD541075B7E}" srcOrd="2" destOrd="0" parTransId="{1E66CA06-8A93-4208-8EBC-519BF493E6FA}" sibTransId="{1145BF52-BD8A-47AB-AC1D-932A95199B72}"/>
    <dgm:cxn modelId="{82EAFC93-10C6-42DA-ABC2-FA6CB3AFA223}" type="presOf" srcId="{02490D2F-3698-41FF-8852-3879E22C4D02}" destId="{7294D9EC-EC7A-4588-9D6F-186DB6686B85}" srcOrd="0" destOrd="0" presId="urn:microsoft.com/office/officeart/2005/8/layout/hierarchy2"/>
    <dgm:cxn modelId="{D20169B5-CFEF-4A1F-B69E-98544F389FB5}" type="presOf" srcId="{83262DA8-43A6-49E6-BD28-EAD541075B7E}" destId="{C4AC4B8B-298A-4292-A2E4-B53476368D75}" srcOrd="0" destOrd="0" presId="urn:microsoft.com/office/officeart/2005/8/layout/hierarchy2"/>
    <dgm:cxn modelId="{F662F81C-641B-4156-91A0-4EFFEBBF892A}" type="presOf" srcId="{D78DD815-DC6D-452E-9233-482F29CF9C87}" destId="{6C103CDE-4835-47D7-A8C2-E29AD13CD4C2}" srcOrd="1" destOrd="0" presId="urn:microsoft.com/office/officeart/2005/8/layout/hierarchy2"/>
    <dgm:cxn modelId="{5038E858-E557-4ADF-ADD1-E9F4458377B4}" type="presOf" srcId="{1E66CA06-8A93-4208-8EBC-519BF493E6FA}" destId="{8AAE21DD-F9D0-4C73-B651-1F970E8A759F}" srcOrd="1" destOrd="0" presId="urn:microsoft.com/office/officeart/2005/8/layout/hierarchy2"/>
    <dgm:cxn modelId="{D6DF31AA-905A-498A-AEA4-B3BC08627923}" type="presOf" srcId="{05A556CA-8569-4AFF-BE71-D2D29824BDD5}" destId="{572EB383-A3DB-42C3-8CA3-ED570974632C}" srcOrd="1" destOrd="0" presId="urn:microsoft.com/office/officeart/2005/8/layout/hierarchy2"/>
    <dgm:cxn modelId="{9EF021B5-ACA7-4C94-A89A-54B83070DE94}" type="presOf" srcId="{D78DD815-DC6D-452E-9233-482F29CF9C87}" destId="{3BA842FB-8908-4289-8CBE-75233B252015}" srcOrd="0" destOrd="0" presId="urn:microsoft.com/office/officeart/2005/8/layout/hierarchy2"/>
    <dgm:cxn modelId="{2441C413-D23F-47D5-899C-43406FE4DF76}" type="presOf" srcId="{1E66CA06-8A93-4208-8EBC-519BF493E6FA}" destId="{34010569-FCF7-4948-9292-ACC92A44AB47}" srcOrd="0" destOrd="0" presId="urn:microsoft.com/office/officeart/2005/8/layout/hierarchy2"/>
    <dgm:cxn modelId="{E91868CA-50B7-4319-BFD5-378A31572E98}" srcId="{02490D2F-3698-41FF-8852-3879E22C4D02}" destId="{5582FF3F-E378-47AD-B75F-7FFD3934DB0C}" srcOrd="0" destOrd="0" parTransId="{416324A2-1B39-4C56-B75C-AA022646B18A}" sibTransId="{9EC2866C-8183-46DB-B51B-8B91675BBD7C}"/>
    <dgm:cxn modelId="{F0489218-9889-488A-B7A2-AD8D57089363}" type="presOf" srcId="{358A3443-9C7F-42FF-B5E4-20AFE78D3891}" destId="{CA8F7331-F6EE-4D34-BC37-FE3CCC1E494C}" srcOrd="0" destOrd="0" presId="urn:microsoft.com/office/officeart/2005/8/layout/hierarchy2"/>
    <dgm:cxn modelId="{129275D8-5D5B-454D-A157-8DAC43596463}" srcId="{5582FF3F-E378-47AD-B75F-7FFD3934DB0C}" destId="{143947A2-096F-409E-AD94-79B797E68C2F}" srcOrd="0" destOrd="0" parTransId="{D78DD815-DC6D-452E-9233-482F29CF9C87}" sibTransId="{5976B1E3-52C7-4412-8C13-88F8EEBDE96D}"/>
    <dgm:cxn modelId="{B14D2B1B-F553-47D6-B41F-75181CE753EA}" type="presOf" srcId="{05A556CA-8569-4AFF-BE71-D2D29824BDD5}" destId="{6021C4F3-29BB-4FEC-8735-C20C6728B526}" srcOrd="0" destOrd="0" presId="urn:microsoft.com/office/officeart/2005/8/layout/hierarchy2"/>
    <dgm:cxn modelId="{6035CF95-B952-4364-BCB1-C6D8778CA38C}" type="presOf" srcId="{5582FF3F-E378-47AD-B75F-7FFD3934DB0C}" destId="{F34864C6-694B-44C7-B785-D834783A7C88}" srcOrd="0" destOrd="0" presId="urn:microsoft.com/office/officeart/2005/8/layout/hierarchy2"/>
    <dgm:cxn modelId="{038A68C8-3752-4436-8015-70F8925E90C4}" type="presParOf" srcId="{7294D9EC-EC7A-4588-9D6F-186DB6686B85}" destId="{D1E9BDEA-937D-4F5D-A961-8693A2164AE3}" srcOrd="0" destOrd="0" presId="urn:microsoft.com/office/officeart/2005/8/layout/hierarchy2"/>
    <dgm:cxn modelId="{80BA8F76-EA12-4B3F-8A95-B128218C7B47}" type="presParOf" srcId="{D1E9BDEA-937D-4F5D-A961-8693A2164AE3}" destId="{F34864C6-694B-44C7-B785-D834783A7C88}" srcOrd="0" destOrd="0" presId="urn:microsoft.com/office/officeart/2005/8/layout/hierarchy2"/>
    <dgm:cxn modelId="{2B2C1216-C7CE-4731-9F78-848BEB070480}" type="presParOf" srcId="{D1E9BDEA-937D-4F5D-A961-8693A2164AE3}" destId="{40344BE7-B5DC-4E58-8889-AEC0D963C51D}" srcOrd="1" destOrd="0" presId="urn:microsoft.com/office/officeart/2005/8/layout/hierarchy2"/>
    <dgm:cxn modelId="{316B2B84-8436-47FB-BC66-997F47E4AEFE}" type="presParOf" srcId="{40344BE7-B5DC-4E58-8889-AEC0D963C51D}" destId="{3BA842FB-8908-4289-8CBE-75233B252015}" srcOrd="0" destOrd="0" presId="urn:microsoft.com/office/officeart/2005/8/layout/hierarchy2"/>
    <dgm:cxn modelId="{391E4B0C-A996-428A-8F15-E3ABEC0C6824}" type="presParOf" srcId="{3BA842FB-8908-4289-8CBE-75233B252015}" destId="{6C103CDE-4835-47D7-A8C2-E29AD13CD4C2}" srcOrd="0" destOrd="0" presId="urn:microsoft.com/office/officeart/2005/8/layout/hierarchy2"/>
    <dgm:cxn modelId="{B7A15573-AD82-4DA4-B3C9-BFA1B4B71CB1}" type="presParOf" srcId="{40344BE7-B5DC-4E58-8889-AEC0D963C51D}" destId="{9229BB67-8770-4227-9A5B-0D30C5F953CC}" srcOrd="1" destOrd="0" presId="urn:microsoft.com/office/officeart/2005/8/layout/hierarchy2"/>
    <dgm:cxn modelId="{8DBEABCE-A5B0-46CE-AB5E-D80E2C98D86C}" type="presParOf" srcId="{9229BB67-8770-4227-9A5B-0D30C5F953CC}" destId="{2A77EA2E-848F-427E-8B4C-3ED9B924C651}" srcOrd="0" destOrd="0" presId="urn:microsoft.com/office/officeart/2005/8/layout/hierarchy2"/>
    <dgm:cxn modelId="{B19E5F4E-7978-41CE-BC94-37745708E178}" type="presParOf" srcId="{9229BB67-8770-4227-9A5B-0D30C5F953CC}" destId="{2BFBF81F-C2AD-4443-A0AC-368DC9E30DCF}" srcOrd="1" destOrd="0" presId="urn:microsoft.com/office/officeart/2005/8/layout/hierarchy2"/>
    <dgm:cxn modelId="{B97FEF0D-24BB-40A8-B19D-FC35146355AC}" type="presParOf" srcId="{40344BE7-B5DC-4E58-8889-AEC0D963C51D}" destId="{6021C4F3-29BB-4FEC-8735-C20C6728B526}" srcOrd="2" destOrd="0" presId="urn:microsoft.com/office/officeart/2005/8/layout/hierarchy2"/>
    <dgm:cxn modelId="{0BCC94CF-3CE9-4E82-B929-FBCAB2C72A8B}" type="presParOf" srcId="{6021C4F3-29BB-4FEC-8735-C20C6728B526}" destId="{572EB383-A3DB-42C3-8CA3-ED570974632C}" srcOrd="0" destOrd="0" presId="urn:microsoft.com/office/officeart/2005/8/layout/hierarchy2"/>
    <dgm:cxn modelId="{BDC29655-DBED-4C88-B170-7D12584D5E11}" type="presParOf" srcId="{40344BE7-B5DC-4E58-8889-AEC0D963C51D}" destId="{DBB6548A-FE81-4569-AAD5-5528FB393802}" srcOrd="3" destOrd="0" presId="urn:microsoft.com/office/officeart/2005/8/layout/hierarchy2"/>
    <dgm:cxn modelId="{7B49EE72-B268-4501-A4AF-09AA911B47B9}" type="presParOf" srcId="{DBB6548A-FE81-4569-AAD5-5528FB393802}" destId="{CA8F7331-F6EE-4D34-BC37-FE3CCC1E494C}" srcOrd="0" destOrd="0" presId="urn:microsoft.com/office/officeart/2005/8/layout/hierarchy2"/>
    <dgm:cxn modelId="{AF2DF9E4-9955-4325-8323-203F02EFA8FD}" type="presParOf" srcId="{DBB6548A-FE81-4569-AAD5-5528FB393802}" destId="{4FF80836-21F7-4197-9180-A71E7ABF3DEF}" srcOrd="1" destOrd="0" presId="urn:microsoft.com/office/officeart/2005/8/layout/hierarchy2"/>
    <dgm:cxn modelId="{568F610D-738E-492B-A2CA-1DBB0F929FA5}" type="presParOf" srcId="{40344BE7-B5DC-4E58-8889-AEC0D963C51D}" destId="{34010569-FCF7-4948-9292-ACC92A44AB47}" srcOrd="4" destOrd="0" presId="urn:microsoft.com/office/officeart/2005/8/layout/hierarchy2"/>
    <dgm:cxn modelId="{6AD62C20-F215-4E2D-BADB-41400C7F82CC}" type="presParOf" srcId="{34010569-FCF7-4948-9292-ACC92A44AB47}" destId="{8AAE21DD-F9D0-4C73-B651-1F970E8A759F}" srcOrd="0" destOrd="0" presId="urn:microsoft.com/office/officeart/2005/8/layout/hierarchy2"/>
    <dgm:cxn modelId="{5BA11D93-619F-4307-9C0F-0E217742AE2A}" type="presParOf" srcId="{40344BE7-B5DC-4E58-8889-AEC0D963C51D}" destId="{09BF0774-F7FE-40D1-BB1D-0042491816E7}" srcOrd="5" destOrd="0" presId="urn:microsoft.com/office/officeart/2005/8/layout/hierarchy2"/>
    <dgm:cxn modelId="{4C960E9F-EC68-4656-A25B-5AFE14063E1F}" type="presParOf" srcId="{09BF0774-F7FE-40D1-BB1D-0042491816E7}" destId="{C4AC4B8B-298A-4292-A2E4-B53476368D75}" srcOrd="0" destOrd="0" presId="urn:microsoft.com/office/officeart/2005/8/layout/hierarchy2"/>
    <dgm:cxn modelId="{75048385-63AD-427F-9A53-98AFBBEFD3DA}" type="presParOf" srcId="{09BF0774-F7FE-40D1-BB1D-0042491816E7}" destId="{AB9830C8-6980-4D8F-A6BA-8C525CB4B5D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3AFFA2-AD80-4BD8-9952-4669010DF52D}" type="doc">
      <dgm:prSet loTypeId="urn:microsoft.com/office/officeart/2005/8/layout/lProcess2" loCatId="list" qsTypeId="urn:microsoft.com/office/officeart/2005/8/quickstyle/simple3" qsCatId="simple" csTypeId="urn:microsoft.com/office/officeart/2005/8/colors/accent2_1" csCatId="accent2" phldr="1"/>
      <dgm:spPr/>
      <dgm:t>
        <a:bodyPr/>
        <a:lstStyle/>
        <a:p>
          <a:endParaRPr lang="ru-RU"/>
        </a:p>
      </dgm:t>
    </dgm:pt>
    <dgm:pt modelId="{88891F68-7DE6-44C4-9FB7-3309A88EE5D5}">
      <dgm:prSet phldrT="[Текст]" custT="1"/>
      <dgm:spPr/>
      <dgm:t>
        <a:bodyPr/>
        <a:lstStyle/>
        <a:p>
          <a:endParaRPr lang="ru-RU" sz="24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r>
            <a:rPr lang="ru-RU" sz="2400" dirty="0" err="1" smtClean="0">
              <a:latin typeface="Times New Roman" pitchFamily="18" charset="0"/>
              <a:cs typeface="Times New Roman" pitchFamily="18" charset="0"/>
            </a:rPr>
            <a:t>Бейімделу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жауап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ретінде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әр түрлі деңгейде жүзеге асырылуы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мүмкін:</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dgm:t>
    </dgm:pt>
    <dgm:pt modelId="{A81FA958-EA9A-4C22-878A-7C83F24CE657}" type="parTrans" cxnId="{6CB76BD7-985B-4B89-B9A3-E6F2A680F2A5}">
      <dgm:prSet/>
      <dgm:spPr/>
      <dgm:t>
        <a:bodyPr/>
        <a:lstStyle/>
        <a:p>
          <a:endParaRPr lang="ru-RU"/>
        </a:p>
      </dgm:t>
    </dgm:pt>
    <dgm:pt modelId="{FF60D1AC-8AAF-4436-B431-FB2EF1AE10AC}" type="sibTrans" cxnId="{6CB76BD7-985B-4B89-B9A3-E6F2A680F2A5}">
      <dgm:prSet/>
      <dgm:spPr/>
      <dgm:t>
        <a:bodyPr/>
        <a:lstStyle/>
        <a:p>
          <a:endParaRPr lang="ru-RU"/>
        </a:p>
      </dgm:t>
    </dgm:pt>
    <dgm:pt modelId="{8495467A-01D5-401C-A358-607B41839402}">
      <dgm:prSet phldrT="[Текст]" custT="1"/>
      <dgm:spPr/>
      <dgm:t>
        <a:bodyPr/>
        <a:lstStyle/>
        <a:p>
          <a:r>
            <a:rPr lang="ru-RU" sz="2400" dirty="0" err="1" smtClean="0">
              <a:latin typeface="Times New Roman" pitchFamily="18" charset="0"/>
              <a:cs typeface="Times New Roman" pitchFamily="18" charset="0"/>
            </a:rPr>
            <a:t>функционалдық немесе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морфологиялық өзгерістер түрінде жасуша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деңгейінде</a:t>
          </a:r>
          <a:endParaRPr lang="ru-RU" sz="2400" dirty="0">
            <a:latin typeface="Times New Roman" pitchFamily="18" charset="0"/>
            <a:cs typeface="Times New Roman" pitchFamily="18" charset="0"/>
          </a:endParaRPr>
        </a:p>
      </dgm:t>
    </dgm:pt>
    <dgm:pt modelId="{975E33E9-C7A4-4BC8-B43F-12918831B6D7}" type="parTrans" cxnId="{B00A4C53-F218-4EE4-A725-E66862A7116B}">
      <dgm:prSet/>
      <dgm:spPr/>
      <dgm:t>
        <a:bodyPr/>
        <a:lstStyle/>
        <a:p>
          <a:endParaRPr lang="ru-RU"/>
        </a:p>
      </dgm:t>
    </dgm:pt>
    <dgm:pt modelId="{5DF8F6CF-4705-45A8-A344-8D15C6BEEAB1}" type="sibTrans" cxnId="{B00A4C53-F218-4EE4-A725-E66862A7116B}">
      <dgm:prSet/>
      <dgm:spPr/>
      <dgm:t>
        <a:bodyPr/>
        <a:lstStyle/>
        <a:p>
          <a:endParaRPr lang="ru-RU"/>
        </a:p>
      </dgm:t>
    </dgm:pt>
    <dgm:pt modelId="{7B194698-7193-4976-AAB8-839804E1DD75}">
      <dgm:prSet phldrT="[Текст]" custT="1"/>
      <dgm:spPr/>
      <dgm:t>
        <a:bodyPr/>
        <a:lstStyle/>
        <a:p>
          <a:r>
            <a:rPr lang="ru-RU" sz="2400" dirty="0" err="1" smtClean="0">
              <a:latin typeface="Times New Roman" pitchFamily="18" charset="0"/>
              <a:cs typeface="Times New Roman" pitchFamily="18" charset="0"/>
            </a:rPr>
            <a:t>бірдей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функциясы</a:t>
          </a:r>
          <a:r>
            <a:rPr lang="ru-RU" sz="2400" dirty="0" smtClean="0">
              <a:latin typeface="Times New Roman" pitchFamily="18" charset="0"/>
              <a:cs typeface="Times New Roman" pitchFamily="18" charset="0"/>
            </a:rPr>
            <a:t> бар орган </a:t>
          </a:r>
          <a:r>
            <a:rPr lang="ru-RU" sz="2400" dirty="0" err="1" smtClean="0">
              <a:latin typeface="Times New Roman" pitchFamily="18" charset="0"/>
              <a:cs typeface="Times New Roman" pitchFamily="18" charset="0"/>
            </a:rPr>
            <a:t>немесе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жасушалар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тобы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деңгейінде</a:t>
          </a:r>
          <a:endParaRPr lang="ru-RU" sz="2400" dirty="0">
            <a:latin typeface="Times New Roman" pitchFamily="18" charset="0"/>
            <a:cs typeface="Times New Roman" pitchFamily="18" charset="0"/>
          </a:endParaRPr>
        </a:p>
      </dgm:t>
    </dgm:pt>
    <dgm:pt modelId="{C3A2D76E-E013-4B44-AA22-6902636FAB95}" type="parTrans" cxnId="{B0306F0A-3A21-45AC-9E1C-36C46A7B8B3E}">
      <dgm:prSet/>
      <dgm:spPr/>
      <dgm:t>
        <a:bodyPr/>
        <a:lstStyle/>
        <a:p>
          <a:endParaRPr lang="ru-RU"/>
        </a:p>
      </dgm:t>
    </dgm:pt>
    <dgm:pt modelId="{5B4E961F-AC8C-4DA9-BE3F-4FA62CBD559C}" type="sibTrans" cxnId="{B0306F0A-3A21-45AC-9E1C-36C46A7B8B3E}">
      <dgm:prSet/>
      <dgm:spPr/>
      <dgm:t>
        <a:bodyPr/>
        <a:lstStyle/>
        <a:p>
          <a:endParaRPr lang="ru-RU"/>
        </a:p>
      </dgm:t>
    </dgm:pt>
    <dgm:pt modelId="{B8F70676-39B6-4086-B27E-50C2C98AB9F7}">
      <dgm:prSet phldrT="[Текст]" custT="1"/>
      <dgm:spPr/>
      <dgm:t>
        <a:bodyPr/>
        <a:lstStyle/>
        <a:p>
          <a:r>
            <a:rPr lang="ru-RU" sz="2400" dirty="0" err="1" smtClean="0">
              <a:latin typeface="Times New Roman" pitchFamily="18" charset="0"/>
              <a:cs typeface="Times New Roman" pitchFamily="18" charset="0"/>
            </a:rPr>
            <a:t>Ағза деңгейінде морфологиялық және функционалдық тұтас, ол</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барлық физиологиялық функциялардың жиынтығы болып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табылады</a:t>
          </a:r>
          <a:endParaRPr lang="ru-RU" sz="2400" dirty="0">
            <a:latin typeface="Times New Roman" pitchFamily="18" charset="0"/>
            <a:cs typeface="Times New Roman" pitchFamily="18" charset="0"/>
          </a:endParaRPr>
        </a:p>
      </dgm:t>
    </dgm:pt>
    <dgm:pt modelId="{DC14904C-4D39-47EA-A23E-26E1FA0AEC43}" type="parTrans" cxnId="{891E239A-8C6D-4883-8EB2-CFB1A41FFBF6}">
      <dgm:prSet/>
      <dgm:spPr/>
      <dgm:t>
        <a:bodyPr/>
        <a:lstStyle/>
        <a:p>
          <a:endParaRPr lang="ru-RU"/>
        </a:p>
      </dgm:t>
    </dgm:pt>
    <dgm:pt modelId="{69A1890E-0A8E-4902-A428-F574BCF6849C}" type="sibTrans" cxnId="{891E239A-8C6D-4883-8EB2-CFB1A41FFBF6}">
      <dgm:prSet/>
      <dgm:spPr/>
      <dgm:t>
        <a:bodyPr/>
        <a:lstStyle/>
        <a:p>
          <a:endParaRPr lang="ru-RU"/>
        </a:p>
      </dgm:t>
    </dgm:pt>
    <dgm:pt modelId="{7010C911-ADDE-47B0-B220-F75AD2A21422}" type="pres">
      <dgm:prSet presAssocID="{F03AFFA2-AD80-4BD8-9952-4669010DF52D}" presName="theList" presStyleCnt="0">
        <dgm:presLayoutVars>
          <dgm:dir/>
          <dgm:animLvl val="lvl"/>
          <dgm:resizeHandles val="exact"/>
        </dgm:presLayoutVars>
      </dgm:prSet>
      <dgm:spPr/>
      <dgm:t>
        <a:bodyPr/>
        <a:lstStyle/>
        <a:p>
          <a:endParaRPr lang="ru-RU"/>
        </a:p>
      </dgm:t>
    </dgm:pt>
    <dgm:pt modelId="{461EB60A-3C5E-4539-B174-9DCF9EB0E91A}" type="pres">
      <dgm:prSet presAssocID="{88891F68-7DE6-44C4-9FB7-3309A88EE5D5}" presName="compNode" presStyleCnt="0"/>
      <dgm:spPr/>
      <dgm:t>
        <a:bodyPr/>
        <a:lstStyle/>
        <a:p>
          <a:endParaRPr lang="ru-RU"/>
        </a:p>
      </dgm:t>
    </dgm:pt>
    <dgm:pt modelId="{4FCB018B-5348-4A7C-B81A-4BFB213B5E5A}" type="pres">
      <dgm:prSet presAssocID="{88891F68-7DE6-44C4-9FB7-3309A88EE5D5}" presName="aNode" presStyleLbl="bgShp" presStyleIdx="0" presStyleCnt="1"/>
      <dgm:spPr/>
      <dgm:t>
        <a:bodyPr/>
        <a:lstStyle/>
        <a:p>
          <a:endParaRPr lang="ru-RU"/>
        </a:p>
      </dgm:t>
    </dgm:pt>
    <dgm:pt modelId="{7CC12833-6024-4986-9026-1C6ABFAB5F48}" type="pres">
      <dgm:prSet presAssocID="{88891F68-7DE6-44C4-9FB7-3309A88EE5D5}" presName="textNode" presStyleLbl="bgShp" presStyleIdx="0" presStyleCnt="1"/>
      <dgm:spPr/>
      <dgm:t>
        <a:bodyPr/>
        <a:lstStyle/>
        <a:p>
          <a:endParaRPr lang="ru-RU"/>
        </a:p>
      </dgm:t>
    </dgm:pt>
    <dgm:pt modelId="{467A76A1-7408-498C-974E-F501804C345A}" type="pres">
      <dgm:prSet presAssocID="{88891F68-7DE6-44C4-9FB7-3309A88EE5D5}" presName="compChildNode" presStyleCnt="0"/>
      <dgm:spPr/>
      <dgm:t>
        <a:bodyPr/>
        <a:lstStyle/>
        <a:p>
          <a:endParaRPr lang="ru-RU"/>
        </a:p>
      </dgm:t>
    </dgm:pt>
    <dgm:pt modelId="{6A43D42B-9543-41EF-AEB1-CB159C00C453}" type="pres">
      <dgm:prSet presAssocID="{88891F68-7DE6-44C4-9FB7-3309A88EE5D5}" presName="theInnerList" presStyleCnt="0"/>
      <dgm:spPr/>
      <dgm:t>
        <a:bodyPr/>
        <a:lstStyle/>
        <a:p>
          <a:endParaRPr lang="ru-RU"/>
        </a:p>
      </dgm:t>
    </dgm:pt>
    <dgm:pt modelId="{B84F5FDB-1852-43C0-BB6F-3B53EFFCE46D}" type="pres">
      <dgm:prSet presAssocID="{8495467A-01D5-401C-A358-607B41839402}" presName="childNode" presStyleLbl="node1" presStyleIdx="0" presStyleCnt="3">
        <dgm:presLayoutVars>
          <dgm:bulletEnabled val="1"/>
        </dgm:presLayoutVars>
      </dgm:prSet>
      <dgm:spPr/>
      <dgm:t>
        <a:bodyPr/>
        <a:lstStyle/>
        <a:p>
          <a:endParaRPr lang="ru-RU"/>
        </a:p>
      </dgm:t>
    </dgm:pt>
    <dgm:pt modelId="{AFCD087F-8FFD-4BCD-98AD-B9D1BB63DFB4}" type="pres">
      <dgm:prSet presAssocID="{8495467A-01D5-401C-A358-607B41839402}" presName="aSpace2" presStyleCnt="0"/>
      <dgm:spPr/>
      <dgm:t>
        <a:bodyPr/>
        <a:lstStyle/>
        <a:p>
          <a:endParaRPr lang="ru-RU"/>
        </a:p>
      </dgm:t>
    </dgm:pt>
    <dgm:pt modelId="{3472F4E9-73EA-40FA-ABE7-D75B8A19D23B}" type="pres">
      <dgm:prSet presAssocID="{7B194698-7193-4976-AAB8-839804E1DD75}" presName="childNode" presStyleLbl="node1" presStyleIdx="1" presStyleCnt="3">
        <dgm:presLayoutVars>
          <dgm:bulletEnabled val="1"/>
        </dgm:presLayoutVars>
      </dgm:prSet>
      <dgm:spPr/>
      <dgm:t>
        <a:bodyPr/>
        <a:lstStyle/>
        <a:p>
          <a:endParaRPr lang="ru-RU"/>
        </a:p>
      </dgm:t>
    </dgm:pt>
    <dgm:pt modelId="{010A2ADE-9B13-4454-9C6F-6617699C9DD8}" type="pres">
      <dgm:prSet presAssocID="{7B194698-7193-4976-AAB8-839804E1DD75}" presName="aSpace2" presStyleCnt="0"/>
      <dgm:spPr/>
      <dgm:t>
        <a:bodyPr/>
        <a:lstStyle/>
        <a:p>
          <a:endParaRPr lang="ru-RU"/>
        </a:p>
      </dgm:t>
    </dgm:pt>
    <dgm:pt modelId="{7310C664-3260-40CA-A4D9-E94760645FED}" type="pres">
      <dgm:prSet presAssocID="{B8F70676-39B6-4086-B27E-50C2C98AB9F7}" presName="childNode" presStyleLbl="node1" presStyleIdx="2" presStyleCnt="3">
        <dgm:presLayoutVars>
          <dgm:bulletEnabled val="1"/>
        </dgm:presLayoutVars>
      </dgm:prSet>
      <dgm:spPr/>
      <dgm:t>
        <a:bodyPr/>
        <a:lstStyle/>
        <a:p>
          <a:endParaRPr lang="ru-RU"/>
        </a:p>
      </dgm:t>
    </dgm:pt>
  </dgm:ptLst>
  <dgm:cxnLst>
    <dgm:cxn modelId="{DD98E67A-E803-4FD0-B3B0-B23C1A19D716}" type="presOf" srcId="{8495467A-01D5-401C-A358-607B41839402}" destId="{B84F5FDB-1852-43C0-BB6F-3B53EFFCE46D}" srcOrd="0" destOrd="0" presId="urn:microsoft.com/office/officeart/2005/8/layout/lProcess2"/>
    <dgm:cxn modelId="{6CB76BD7-985B-4B89-B9A3-E6F2A680F2A5}" srcId="{F03AFFA2-AD80-4BD8-9952-4669010DF52D}" destId="{88891F68-7DE6-44C4-9FB7-3309A88EE5D5}" srcOrd="0" destOrd="0" parTransId="{A81FA958-EA9A-4C22-878A-7C83F24CE657}" sibTransId="{FF60D1AC-8AAF-4436-B431-FB2EF1AE10AC}"/>
    <dgm:cxn modelId="{CD024475-1D69-4F98-9FE7-CC6406BD49CE}" type="presOf" srcId="{7B194698-7193-4976-AAB8-839804E1DD75}" destId="{3472F4E9-73EA-40FA-ABE7-D75B8A19D23B}" srcOrd="0" destOrd="0" presId="urn:microsoft.com/office/officeart/2005/8/layout/lProcess2"/>
    <dgm:cxn modelId="{70512A88-2A91-44BF-AECC-34EBC7071ACA}" type="presOf" srcId="{88891F68-7DE6-44C4-9FB7-3309A88EE5D5}" destId="{7CC12833-6024-4986-9026-1C6ABFAB5F48}" srcOrd="1" destOrd="0" presId="urn:microsoft.com/office/officeart/2005/8/layout/lProcess2"/>
    <dgm:cxn modelId="{891E239A-8C6D-4883-8EB2-CFB1A41FFBF6}" srcId="{88891F68-7DE6-44C4-9FB7-3309A88EE5D5}" destId="{B8F70676-39B6-4086-B27E-50C2C98AB9F7}" srcOrd="2" destOrd="0" parTransId="{DC14904C-4D39-47EA-A23E-26E1FA0AEC43}" sibTransId="{69A1890E-0A8E-4902-A428-F574BCF6849C}"/>
    <dgm:cxn modelId="{B00A4C53-F218-4EE4-A725-E66862A7116B}" srcId="{88891F68-7DE6-44C4-9FB7-3309A88EE5D5}" destId="{8495467A-01D5-401C-A358-607B41839402}" srcOrd="0" destOrd="0" parTransId="{975E33E9-C7A4-4BC8-B43F-12918831B6D7}" sibTransId="{5DF8F6CF-4705-45A8-A344-8D15C6BEEAB1}"/>
    <dgm:cxn modelId="{B4918DCE-7435-49E9-9BB1-A8429D75DC85}" type="presOf" srcId="{88891F68-7DE6-44C4-9FB7-3309A88EE5D5}" destId="{4FCB018B-5348-4A7C-B81A-4BFB213B5E5A}" srcOrd="0" destOrd="0" presId="urn:microsoft.com/office/officeart/2005/8/layout/lProcess2"/>
    <dgm:cxn modelId="{9CEF2CAC-90E5-4451-B2E8-EABF0BAC2858}" type="presOf" srcId="{B8F70676-39B6-4086-B27E-50C2C98AB9F7}" destId="{7310C664-3260-40CA-A4D9-E94760645FED}" srcOrd="0" destOrd="0" presId="urn:microsoft.com/office/officeart/2005/8/layout/lProcess2"/>
    <dgm:cxn modelId="{B0306F0A-3A21-45AC-9E1C-36C46A7B8B3E}" srcId="{88891F68-7DE6-44C4-9FB7-3309A88EE5D5}" destId="{7B194698-7193-4976-AAB8-839804E1DD75}" srcOrd="1" destOrd="0" parTransId="{C3A2D76E-E013-4B44-AA22-6902636FAB95}" sibTransId="{5B4E961F-AC8C-4DA9-BE3F-4FA62CBD559C}"/>
    <dgm:cxn modelId="{69295D7B-255F-4E69-8B4E-0A7B7413A3D4}" type="presOf" srcId="{F03AFFA2-AD80-4BD8-9952-4669010DF52D}" destId="{7010C911-ADDE-47B0-B220-F75AD2A21422}" srcOrd="0" destOrd="0" presId="urn:microsoft.com/office/officeart/2005/8/layout/lProcess2"/>
    <dgm:cxn modelId="{8D7CAF58-4562-4CE1-8E81-027CB6413E55}" type="presParOf" srcId="{7010C911-ADDE-47B0-B220-F75AD2A21422}" destId="{461EB60A-3C5E-4539-B174-9DCF9EB0E91A}" srcOrd="0" destOrd="0" presId="urn:microsoft.com/office/officeart/2005/8/layout/lProcess2"/>
    <dgm:cxn modelId="{9597544B-5D75-4243-A5A2-2E7DE799A205}" type="presParOf" srcId="{461EB60A-3C5E-4539-B174-9DCF9EB0E91A}" destId="{4FCB018B-5348-4A7C-B81A-4BFB213B5E5A}" srcOrd="0" destOrd="0" presId="urn:microsoft.com/office/officeart/2005/8/layout/lProcess2"/>
    <dgm:cxn modelId="{4C89FE8E-E3F2-434D-B9B7-5F5285DCB347}" type="presParOf" srcId="{461EB60A-3C5E-4539-B174-9DCF9EB0E91A}" destId="{7CC12833-6024-4986-9026-1C6ABFAB5F48}" srcOrd="1" destOrd="0" presId="urn:microsoft.com/office/officeart/2005/8/layout/lProcess2"/>
    <dgm:cxn modelId="{A4EC759C-6496-4BEB-9A2B-2293FC92A760}" type="presParOf" srcId="{461EB60A-3C5E-4539-B174-9DCF9EB0E91A}" destId="{467A76A1-7408-498C-974E-F501804C345A}" srcOrd="2" destOrd="0" presId="urn:microsoft.com/office/officeart/2005/8/layout/lProcess2"/>
    <dgm:cxn modelId="{E11AC594-4555-4CA0-9DA0-CE0C217EC20D}" type="presParOf" srcId="{467A76A1-7408-498C-974E-F501804C345A}" destId="{6A43D42B-9543-41EF-AEB1-CB159C00C453}" srcOrd="0" destOrd="0" presId="urn:microsoft.com/office/officeart/2005/8/layout/lProcess2"/>
    <dgm:cxn modelId="{46AEC1CE-21B8-4A81-B346-55067AABE03D}" type="presParOf" srcId="{6A43D42B-9543-41EF-AEB1-CB159C00C453}" destId="{B84F5FDB-1852-43C0-BB6F-3B53EFFCE46D}" srcOrd="0" destOrd="0" presId="urn:microsoft.com/office/officeart/2005/8/layout/lProcess2"/>
    <dgm:cxn modelId="{3989BA40-1A14-4AC3-8F50-9693F99AB541}" type="presParOf" srcId="{6A43D42B-9543-41EF-AEB1-CB159C00C453}" destId="{AFCD087F-8FFD-4BCD-98AD-B9D1BB63DFB4}" srcOrd="1" destOrd="0" presId="urn:microsoft.com/office/officeart/2005/8/layout/lProcess2"/>
    <dgm:cxn modelId="{653380BF-D273-4A18-9B42-F02EF60D2532}" type="presParOf" srcId="{6A43D42B-9543-41EF-AEB1-CB159C00C453}" destId="{3472F4E9-73EA-40FA-ABE7-D75B8A19D23B}" srcOrd="2" destOrd="0" presId="urn:microsoft.com/office/officeart/2005/8/layout/lProcess2"/>
    <dgm:cxn modelId="{C4538572-66C3-48A8-9CC9-30A4E4CA3898}" type="presParOf" srcId="{6A43D42B-9543-41EF-AEB1-CB159C00C453}" destId="{010A2ADE-9B13-4454-9C6F-6617699C9DD8}" srcOrd="3" destOrd="0" presId="urn:microsoft.com/office/officeart/2005/8/layout/lProcess2"/>
    <dgm:cxn modelId="{4A8CCF14-E86B-48CB-80F1-06EE01DF9C6F}" type="presParOf" srcId="{6A43D42B-9543-41EF-AEB1-CB159C00C453}" destId="{7310C664-3260-40CA-A4D9-E94760645FED}"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F50A88-DD05-4207-9E92-11B5691C9B87}" type="doc">
      <dgm:prSet loTypeId="urn:microsoft.com/office/officeart/2005/8/layout/arrow2" loCatId="process" qsTypeId="urn:microsoft.com/office/officeart/2005/8/quickstyle/simple3" qsCatId="simple" csTypeId="urn:microsoft.com/office/officeart/2005/8/colors/accent1_2" csCatId="accent1" phldr="1"/>
      <dgm:spPr/>
      <dgm:t>
        <a:bodyPr/>
        <a:lstStyle/>
        <a:p>
          <a:endParaRPr lang="ru-RU"/>
        </a:p>
      </dgm:t>
    </dgm:pt>
    <dgm:pt modelId="{9C738C17-92BE-4927-90ED-4FFE123E9F69}">
      <dgm:prSet phldrT="[Текст]" custT="1"/>
      <dgm:spPr/>
      <dgm:t>
        <a:bodyPr/>
        <a:lstStyle/>
        <a:p>
          <a:r>
            <a:rPr lang="ru-RU" sz="1200" dirty="0" smtClean="0"/>
            <a:t>
</a:t>
          </a:r>
          <a:r>
            <a:rPr lang="ru-RU" sz="1800" dirty="0" err="1" smtClean="0">
              <a:latin typeface="Times New Roman" pitchFamily="18" charset="0"/>
              <a:cs typeface="Times New Roman" pitchFamily="18" charset="0"/>
            </a:rPr>
            <a:t>дағдылану-стрессордың қысқа мерзімді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әсерінің әсерінен бейімделудің бастапқы процесі</a:t>
          </a:r>
          <a:r>
            <a:rPr lang="ru-RU" sz="1800"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dgm:t>
    </dgm:pt>
    <dgm:pt modelId="{743752C6-610D-4D06-B625-63C48F35E971}" type="parTrans" cxnId="{74F74215-D354-4EC2-AFF3-50A47AF09923}">
      <dgm:prSet/>
      <dgm:spPr/>
      <dgm:t>
        <a:bodyPr/>
        <a:lstStyle/>
        <a:p>
          <a:endParaRPr lang="ru-RU"/>
        </a:p>
      </dgm:t>
    </dgm:pt>
    <dgm:pt modelId="{19BB1BEE-9E86-4EE6-AE73-1C5FA52B0CCE}" type="sibTrans" cxnId="{74F74215-D354-4EC2-AFF3-50A47AF09923}">
      <dgm:prSet/>
      <dgm:spPr/>
      <dgm:t>
        <a:bodyPr/>
        <a:lstStyle/>
        <a:p>
          <a:endParaRPr lang="ru-RU"/>
        </a:p>
      </dgm:t>
    </dgm:pt>
    <dgm:pt modelId="{938DF0C3-D10B-48FC-8BC4-B2F4DDBE4CF3}">
      <dgm:prSet phldrT="[Текст]" custT="1"/>
      <dgm:spPr/>
      <dgm:t>
        <a:bodyPr/>
        <a:lstStyle/>
        <a:p>
          <a:r>
            <a:rPr lang="ru-RU" sz="1800" dirty="0" err="1" smtClean="0">
              <a:latin typeface="Times New Roman" pitchFamily="18" charset="0"/>
              <a:cs typeface="Times New Roman" pitchFamily="18" charset="0"/>
            </a:rPr>
            <a:t>трофо-пластикалық бейімделу-бейімделу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процестерінің одан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әрі сатысы</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оңалту медицинасының терапевтік</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саласына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жатпайды</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өйткені ол</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адам</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ағзасының ағзалары </a:t>
          </a:r>
          <a:r>
            <a:rPr lang="ru-RU" sz="1800" dirty="0" smtClean="0">
              <a:latin typeface="Times New Roman" pitchFamily="18" charset="0"/>
              <a:cs typeface="Times New Roman" pitchFamily="18" charset="0"/>
            </a:rPr>
            <a:t>мен </a:t>
          </a:r>
          <a:r>
            <a:rPr lang="ru-RU" sz="1800" dirty="0" err="1" smtClean="0">
              <a:latin typeface="Times New Roman" pitchFamily="18" charset="0"/>
              <a:cs typeface="Times New Roman" pitchFamily="18" charset="0"/>
            </a:rPr>
            <a:t>жүйелерінің морфологиялық өзгерістері пайда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болады</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dgm:t>
    </dgm:pt>
    <dgm:pt modelId="{D34C6AF6-ACCC-469C-A60E-A7DCC0FBF5A8}" type="parTrans" cxnId="{20B230BD-4E57-49AD-A193-CEDDD4799C3A}">
      <dgm:prSet/>
      <dgm:spPr/>
      <dgm:t>
        <a:bodyPr/>
        <a:lstStyle/>
        <a:p>
          <a:endParaRPr lang="ru-RU"/>
        </a:p>
      </dgm:t>
    </dgm:pt>
    <dgm:pt modelId="{78316D66-7EB9-4289-9D89-B2EEB7E8E6F5}" type="sibTrans" cxnId="{20B230BD-4E57-49AD-A193-CEDDD4799C3A}">
      <dgm:prSet/>
      <dgm:spPr/>
      <dgm:t>
        <a:bodyPr/>
        <a:lstStyle/>
        <a:p>
          <a:endParaRPr lang="ru-RU"/>
        </a:p>
      </dgm:t>
    </dgm:pt>
    <dgm:pt modelId="{84D6CFFF-A599-408F-9FF8-DDE113EDDD25}">
      <dgm:prSet phldrT="[Текст]" custT="1"/>
      <dgm:spPr/>
      <dgm:t>
        <a:bodyPr/>
        <a:lstStyle/>
        <a:p>
          <a:r>
            <a:rPr lang="ru-RU" sz="1800" dirty="0" err="1" smtClean="0">
              <a:latin typeface="Times New Roman" pitchFamily="18" charset="0"/>
              <a:cs typeface="Times New Roman" pitchFamily="18" charset="0"/>
            </a:rPr>
            <a:t>функционалдық бейімделу-адамның гомеостазының физиологиялық өзгерістеріне әкелетін белгілі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бір</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тітіркендіргіштердің әсерінен туындайтын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ұзақ жағдай,</a:t>
          </a:r>
          <a:endParaRPr lang="ru-RU" sz="1800" dirty="0">
            <a:latin typeface="Times New Roman" pitchFamily="18" charset="0"/>
            <a:cs typeface="Times New Roman" pitchFamily="18" charset="0"/>
          </a:endParaRPr>
        </a:p>
      </dgm:t>
    </dgm:pt>
    <dgm:pt modelId="{D85DAD05-0D0D-47FC-99C2-ACF527D4867D}" type="sibTrans" cxnId="{74349D9C-2002-4AEA-B4CF-84662C9A65EC}">
      <dgm:prSet/>
      <dgm:spPr/>
      <dgm:t>
        <a:bodyPr/>
        <a:lstStyle/>
        <a:p>
          <a:endParaRPr lang="ru-RU"/>
        </a:p>
      </dgm:t>
    </dgm:pt>
    <dgm:pt modelId="{8F6ABB03-E31C-4A94-A4F3-AD51ABFE1818}" type="parTrans" cxnId="{74349D9C-2002-4AEA-B4CF-84662C9A65EC}">
      <dgm:prSet/>
      <dgm:spPr/>
      <dgm:t>
        <a:bodyPr/>
        <a:lstStyle/>
        <a:p>
          <a:endParaRPr lang="ru-RU"/>
        </a:p>
      </dgm:t>
    </dgm:pt>
    <dgm:pt modelId="{7E2386AA-CDD6-4C7E-9B6B-7FADB8605361}" type="pres">
      <dgm:prSet presAssocID="{CAF50A88-DD05-4207-9E92-11B5691C9B87}" presName="arrowDiagram" presStyleCnt="0">
        <dgm:presLayoutVars>
          <dgm:chMax val="5"/>
          <dgm:dir/>
          <dgm:resizeHandles val="exact"/>
        </dgm:presLayoutVars>
      </dgm:prSet>
      <dgm:spPr/>
      <dgm:t>
        <a:bodyPr/>
        <a:lstStyle/>
        <a:p>
          <a:endParaRPr lang="ru-RU"/>
        </a:p>
      </dgm:t>
    </dgm:pt>
    <dgm:pt modelId="{D75FE3B5-23EC-421C-A5CA-5C3A5499ED71}" type="pres">
      <dgm:prSet presAssocID="{CAF50A88-DD05-4207-9E92-11B5691C9B87}" presName="arrow" presStyleLbl="bgShp" presStyleIdx="0" presStyleCnt="1"/>
      <dgm:spPr/>
    </dgm:pt>
    <dgm:pt modelId="{1E2BAC1E-EFD3-45F5-A797-EFBD5E680D0C}" type="pres">
      <dgm:prSet presAssocID="{CAF50A88-DD05-4207-9E92-11B5691C9B87}" presName="arrowDiagram3" presStyleCnt="0"/>
      <dgm:spPr/>
    </dgm:pt>
    <dgm:pt modelId="{72446930-09DC-4201-A01B-B370C23176B4}" type="pres">
      <dgm:prSet presAssocID="{9C738C17-92BE-4927-90ED-4FFE123E9F69}" presName="bullet3a" presStyleLbl="node1" presStyleIdx="0" presStyleCnt="3"/>
      <dgm:spPr/>
    </dgm:pt>
    <dgm:pt modelId="{80DA70EA-AAE8-4AF8-9456-B8703FE52714}" type="pres">
      <dgm:prSet presAssocID="{9C738C17-92BE-4927-90ED-4FFE123E9F69}" presName="textBox3a" presStyleLbl="revTx" presStyleIdx="0" presStyleCnt="3">
        <dgm:presLayoutVars>
          <dgm:bulletEnabled val="1"/>
        </dgm:presLayoutVars>
      </dgm:prSet>
      <dgm:spPr/>
      <dgm:t>
        <a:bodyPr/>
        <a:lstStyle/>
        <a:p>
          <a:endParaRPr lang="ru-RU"/>
        </a:p>
      </dgm:t>
    </dgm:pt>
    <dgm:pt modelId="{E66F68B2-C461-4CD1-8AFB-E45BEF2087F0}" type="pres">
      <dgm:prSet presAssocID="{84D6CFFF-A599-408F-9FF8-DDE113EDDD25}" presName="bullet3b" presStyleLbl="node1" presStyleIdx="1" presStyleCnt="3"/>
      <dgm:spPr/>
    </dgm:pt>
    <dgm:pt modelId="{233DAAE6-7741-453E-BA92-2222C5E98B4D}" type="pres">
      <dgm:prSet presAssocID="{84D6CFFF-A599-408F-9FF8-DDE113EDDD25}" presName="textBox3b" presStyleLbl="revTx" presStyleIdx="1" presStyleCnt="3">
        <dgm:presLayoutVars>
          <dgm:bulletEnabled val="1"/>
        </dgm:presLayoutVars>
      </dgm:prSet>
      <dgm:spPr/>
      <dgm:t>
        <a:bodyPr/>
        <a:lstStyle/>
        <a:p>
          <a:endParaRPr lang="ru-RU"/>
        </a:p>
      </dgm:t>
    </dgm:pt>
    <dgm:pt modelId="{AAC36F57-C043-4050-8B0D-B0C9BF6FAE88}" type="pres">
      <dgm:prSet presAssocID="{938DF0C3-D10B-48FC-8BC4-B2F4DDBE4CF3}" presName="bullet3c" presStyleLbl="node1" presStyleIdx="2" presStyleCnt="3"/>
      <dgm:spPr/>
    </dgm:pt>
    <dgm:pt modelId="{A98AF70C-447E-4A84-BA23-10352DB96899}" type="pres">
      <dgm:prSet presAssocID="{938DF0C3-D10B-48FC-8BC4-B2F4DDBE4CF3}" presName="textBox3c" presStyleLbl="revTx" presStyleIdx="2" presStyleCnt="3">
        <dgm:presLayoutVars>
          <dgm:bulletEnabled val="1"/>
        </dgm:presLayoutVars>
      </dgm:prSet>
      <dgm:spPr/>
      <dgm:t>
        <a:bodyPr/>
        <a:lstStyle/>
        <a:p>
          <a:endParaRPr lang="ru-RU"/>
        </a:p>
      </dgm:t>
    </dgm:pt>
  </dgm:ptLst>
  <dgm:cxnLst>
    <dgm:cxn modelId="{C4704944-4102-496E-B86C-6DEFDBC222C3}" type="presOf" srcId="{84D6CFFF-A599-408F-9FF8-DDE113EDDD25}" destId="{233DAAE6-7741-453E-BA92-2222C5E98B4D}" srcOrd="0" destOrd="0" presId="urn:microsoft.com/office/officeart/2005/8/layout/arrow2"/>
    <dgm:cxn modelId="{D2673357-0909-4CDB-9C26-CBB01F9C8929}" type="presOf" srcId="{938DF0C3-D10B-48FC-8BC4-B2F4DDBE4CF3}" destId="{A98AF70C-447E-4A84-BA23-10352DB96899}" srcOrd="0" destOrd="0" presId="urn:microsoft.com/office/officeart/2005/8/layout/arrow2"/>
    <dgm:cxn modelId="{43E545C9-7B87-491E-92C5-141DD3A0F0FF}" type="presOf" srcId="{CAF50A88-DD05-4207-9E92-11B5691C9B87}" destId="{7E2386AA-CDD6-4C7E-9B6B-7FADB8605361}" srcOrd="0" destOrd="0" presId="urn:microsoft.com/office/officeart/2005/8/layout/arrow2"/>
    <dgm:cxn modelId="{74349D9C-2002-4AEA-B4CF-84662C9A65EC}" srcId="{CAF50A88-DD05-4207-9E92-11B5691C9B87}" destId="{84D6CFFF-A599-408F-9FF8-DDE113EDDD25}" srcOrd="1" destOrd="0" parTransId="{8F6ABB03-E31C-4A94-A4F3-AD51ABFE1818}" sibTransId="{D85DAD05-0D0D-47FC-99C2-ACF527D4867D}"/>
    <dgm:cxn modelId="{A2CC2B7E-04F5-4ED2-B3C8-D54F827A725D}" type="presOf" srcId="{9C738C17-92BE-4927-90ED-4FFE123E9F69}" destId="{80DA70EA-AAE8-4AF8-9456-B8703FE52714}" srcOrd="0" destOrd="0" presId="urn:microsoft.com/office/officeart/2005/8/layout/arrow2"/>
    <dgm:cxn modelId="{20B230BD-4E57-49AD-A193-CEDDD4799C3A}" srcId="{CAF50A88-DD05-4207-9E92-11B5691C9B87}" destId="{938DF0C3-D10B-48FC-8BC4-B2F4DDBE4CF3}" srcOrd="2" destOrd="0" parTransId="{D34C6AF6-ACCC-469C-A60E-A7DCC0FBF5A8}" sibTransId="{78316D66-7EB9-4289-9D89-B2EEB7E8E6F5}"/>
    <dgm:cxn modelId="{74F74215-D354-4EC2-AFF3-50A47AF09923}" srcId="{CAF50A88-DD05-4207-9E92-11B5691C9B87}" destId="{9C738C17-92BE-4927-90ED-4FFE123E9F69}" srcOrd="0" destOrd="0" parTransId="{743752C6-610D-4D06-B625-63C48F35E971}" sibTransId="{19BB1BEE-9E86-4EE6-AE73-1C5FA52B0CCE}"/>
    <dgm:cxn modelId="{6A77CB0D-C118-44FC-956C-066BA6C3C3BB}" type="presParOf" srcId="{7E2386AA-CDD6-4C7E-9B6B-7FADB8605361}" destId="{D75FE3B5-23EC-421C-A5CA-5C3A5499ED71}" srcOrd="0" destOrd="0" presId="urn:microsoft.com/office/officeart/2005/8/layout/arrow2"/>
    <dgm:cxn modelId="{EB6D440F-08C5-412D-8FAD-5966D48A4CB4}" type="presParOf" srcId="{7E2386AA-CDD6-4C7E-9B6B-7FADB8605361}" destId="{1E2BAC1E-EFD3-45F5-A797-EFBD5E680D0C}" srcOrd="1" destOrd="0" presId="urn:microsoft.com/office/officeart/2005/8/layout/arrow2"/>
    <dgm:cxn modelId="{692F16D2-A855-4DDB-BC6A-F3659F33CB6D}" type="presParOf" srcId="{1E2BAC1E-EFD3-45F5-A797-EFBD5E680D0C}" destId="{72446930-09DC-4201-A01B-B370C23176B4}" srcOrd="0" destOrd="0" presId="urn:microsoft.com/office/officeart/2005/8/layout/arrow2"/>
    <dgm:cxn modelId="{8AE309EE-3FF1-40FE-84C0-89D47C7A9921}" type="presParOf" srcId="{1E2BAC1E-EFD3-45F5-A797-EFBD5E680D0C}" destId="{80DA70EA-AAE8-4AF8-9456-B8703FE52714}" srcOrd="1" destOrd="0" presId="urn:microsoft.com/office/officeart/2005/8/layout/arrow2"/>
    <dgm:cxn modelId="{ED2E7BED-4940-419B-ACD5-19B1803D3E37}" type="presParOf" srcId="{1E2BAC1E-EFD3-45F5-A797-EFBD5E680D0C}" destId="{E66F68B2-C461-4CD1-8AFB-E45BEF2087F0}" srcOrd="2" destOrd="0" presId="urn:microsoft.com/office/officeart/2005/8/layout/arrow2"/>
    <dgm:cxn modelId="{509E89EB-14F6-401F-90BE-0D860685D44B}" type="presParOf" srcId="{1E2BAC1E-EFD3-45F5-A797-EFBD5E680D0C}" destId="{233DAAE6-7741-453E-BA92-2222C5E98B4D}" srcOrd="3" destOrd="0" presId="urn:microsoft.com/office/officeart/2005/8/layout/arrow2"/>
    <dgm:cxn modelId="{D9EF0B64-4408-4EA9-8D43-351178C205EF}" type="presParOf" srcId="{1E2BAC1E-EFD3-45F5-A797-EFBD5E680D0C}" destId="{AAC36F57-C043-4050-8B0D-B0C9BF6FAE88}" srcOrd="4" destOrd="0" presId="urn:microsoft.com/office/officeart/2005/8/layout/arrow2"/>
    <dgm:cxn modelId="{74840830-36FD-490E-B0D9-91C3DAED61B2}" type="presParOf" srcId="{1E2BAC1E-EFD3-45F5-A797-EFBD5E680D0C}" destId="{A98AF70C-447E-4A84-BA23-10352DB96899}"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1601AE-0B5F-4199-AFB4-05E7DF0A325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39246032-BBC1-4276-8659-B6D26D8E0FAF}">
      <dgm:prSet phldrT="[Текст]"/>
      <dgm:spPr/>
      <dgm:t>
        <a:bodyPr/>
        <a:lstStyle/>
        <a:p>
          <a:r>
            <a:rPr lang="kk-KZ" dirty="0" smtClean="0">
              <a:latin typeface="Times New Roman" pitchFamily="18" charset="0"/>
              <a:cs typeface="Times New Roman" pitchFamily="18" charset="0"/>
            </a:rPr>
            <a:t>Стрессорлар</a:t>
          </a:r>
          <a:r>
            <a:rPr lang="kk-KZ" dirty="0" smtClean="0"/>
            <a:t> </a:t>
          </a:r>
          <a:endParaRPr lang="ru-RU" dirty="0"/>
        </a:p>
      </dgm:t>
    </dgm:pt>
    <dgm:pt modelId="{E68E62A1-0208-4E17-9B3C-8BAA08D5B0E7}" type="parTrans" cxnId="{9A15DEEF-AE3C-48B7-B45D-D6BBABD3B6DC}">
      <dgm:prSet/>
      <dgm:spPr/>
      <dgm:t>
        <a:bodyPr/>
        <a:lstStyle/>
        <a:p>
          <a:endParaRPr lang="ru-RU"/>
        </a:p>
      </dgm:t>
    </dgm:pt>
    <dgm:pt modelId="{205BFEC3-D133-44DE-B4E0-F6BE5B94F227}" type="sibTrans" cxnId="{9A15DEEF-AE3C-48B7-B45D-D6BBABD3B6DC}">
      <dgm:prSet/>
      <dgm:spPr/>
      <dgm:t>
        <a:bodyPr/>
        <a:lstStyle/>
        <a:p>
          <a:endParaRPr lang="ru-RU"/>
        </a:p>
      </dgm:t>
    </dgm:pt>
    <dgm:pt modelId="{92E8C739-764A-40DF-8FE0-EE0C7A573566}">
      <dgm:prSet phldrT="[Текст]"/>
      <dgm:spPr/>
      <dgm:t>
        <a:bodyPr/>
        <a:lstStyle/>
        <a:p>
          <a:r>
            <a:rPr lang="kk-KZ" dirty="0" smtClean="0">
              <a:latin typeface="Times New Roman" pitchFamily="18" charset="0"/>
              <a:cs typeface="Times New Roman" pitchFamily="18" charset="0"/>
            </a:rPr>
            <a:t>Сыртқы</a:t>
          </a:r>
          <a:r>
            <a:rPr lang="kk-KZ" dirty="0" smtClean="0"/>
            <a:t> </a:t>
          </a:r>
          <a:endParaRPr lang="ru-RU" dirty="0"/>
        </a:p>
      </dgm:t>
    </dgm:pt>
    <dgm:pt modelId="{D03E29D3-D180-4540-836C-6498D42D088C}" type="parTrans" cxnId="{D3AFAFCA-6A9D-4FFC-B2F4-7A48DA9D0917}">
      <dgm:prSet/>
      <dgm:spPr/>
      <dgm:t>
        <a:bodyPr/>
        <a:lstStyle/>
        <a:p>
          <a:endParaRPr lang="ru-RU"/>
        </a:p>
      </dgm:t>
    </dgm:pt>
    <dgm:pt modelId="{C986E8F4-A1FA-4B6E-BAEA-574406873CA6}" type="sibTrans" cxnId="{D3AFAFCA-6A9D-4FFC-B2F4-7A48DA9D0917}">
      <dgm:prSet/>
      <dgm:spPr/>
      <dgm:t>
        <a:bodyPr/>
        <a:lstStyle/>
        <a:p>
          <a:endParaRPr lang="ru-RU"/>
        </a:p>
      </dgm:t>
    </dgm:pt>
    <dgm:pt modelId="{DBCD030B-F166-49A2-BCB1-34C6BEBAB7C7}">
      <dgm:prSet phldrT="[Текст]"/>
      <dgm:spPr/>
      <dgm:t>
        <a:bodyPr/>
        <a:lstStyle/>
        <a:p>
          <a:r>
            <a:rPr lang="ru-RU" dirty="0" err="1" smtClean="0">
              <a:latin typeface="Times New Roman" pitchFamily="18" charset="0"/>
              <a:cs typeface="Times New Roman" pitchFamily="18" charset="0"/>
            </a:rPr>
            <a:t>жел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суық, ыстық</a:t>
          </a:r>
          <a:endParaRPr lang="ru-RU" dirty="0">
            <a:latin typeface="Times New Roman" pitchFamily="18" charset="0"/>
            <a:cs typeface="Times New Roman" pitchFamily="18" charset="0"/>
          </a:endParaRPr>
        </a:p>
      </dgm:t>
    </dgm:pt>
    <dgm:pt modelId="{FBB77835-90D7-45A2-B442-387032CE8BA1}" type="parTrans" cxnId="{06A0F02F-C176-4EE8-9B23-5644FC907F71}">
      <dgm:prSet/>
      <dgm:spPr/>
      <dgm:t>
        <a:bodyPr/>
        <a:lstStyle/>
        <a:p>
          <a:endParaRPr lang="ru-RU"/>
        </a:p>
      </dgm:t>
    </dgm:pt>
    <dgm:pt modelId="{3E9E2FD5-705C-4D60-B6E6-4F3AD2CC165D}" type="sibTrans" cxnId="{06A0F02F-C176-4EE8-9B23-5644FC907F71}">
      <dgm:prSet/>
      <dgm:spPr/>
      <dgm:t>
        <a:bodyPr/>
        <a:lstStyle/>
        <a:p>
          <a:endParaRPr lang="ru-RU"/>
        </a:p>
      </dgm:t>
    </dgm:pt>
    <dgm:pt modelId="{4477AC89-4DA1-40DC-9B71-22F02BA98252}">
      <dgm:prSet phldrT="[Текст]"/>
      <dgm:spPr/>
      <dgm:t>
        <a:bodyPr/>
        <a:lstStyle/>
        <a:p>
          <a:r>
            <a:rPr lang="kk-KZ" dirty="0" smtClean="0">
              <a:latin typeface="Times New Roman" pitchFamily="18" charset="0"/>
              <a:cs typeface="Times New Roman" pitchFamily="18" charset="0"/>
            </a:rPr>
            <a:t>Ішкі</a:t>
          </a:r>
          <a:endParaRPr lang="ru-RU" dirty="0">
            <a:latin typeface="Times New Roman" pitchFamily="18" charset="0"/>
            <a:cs typeface="Times New Roman" pitchFamily="18" charset="0"/>
          </a:endParaRPr>
        </a:p>
      </dgm:t>
    </dgm:pt>
    <dgm:pt modelId="{F6A093CE-638B-4786-A792-98CB9A4C2A76}" type="parTrans" cxnId="{E7AB6825-172F-4C1D-8D64-5409D7D087CB}">
      <dgm:prSet/>
      <dgm:spPr/>
      <dgm:t>
        <a:bodyPr/>
        <a:lstStyle/>
        <a:p>
          <a:endParaRPr lang="ru-RU"/>
        </a:p>
      </dgm:t>
    </dgm:pt>
    <dgm:pt modelId="{EE3589CA-31B3-4DEC-ADEE-339A86192964}" type="sibTrans" cxnId="{E7AB6825-172F-4C1D-8D64-5409D7D087CB}">
      <dgm:prSet/>
      <dgm:spPr/>
      <dgm:t>
        <a:bodyPr/>
        <a:lstStyle/>
        <a:p>
          <a:endParaRPr lang="ru-RU"/>
        </a:p>
      </dgm:t>
    </dgm:pt>
    <dgm:pt modelId="{8D96FCDF-0EA9-4878-97FE-27219F23AA50}">
      <dgm:prSet phldrT="[Текст]"/>
      <dgm:spPr/>
      <dgm:t>
        <a:bodyPr/>
        <a:lstStyle/>
        <a:p>
          <a:r>
            <a:rPr lang="ru-RU" dirty="0" err="1" smtClean="0">
              <a:latin typeface="Times New Roman" pitchFamily="18" charset="0"/>
              <a:cs typeface="Times New Roman" pitchFamily="18" charset="0"/>
            </a:rPr>
            <a:t>эмоциялар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аштық, шөлдеу, ауырсыну</a:t>
          </a:r>
          <a:endParaRPr lang="ru-RU" dirty="0">
            <a:latin typeface="Times New Roman" pitchFamily="18" charset="0"/>
            <a:cs typeface="Times New Roman" pitchFamily="18" charset="0"/>
          </a:endParaRPr>
        </a:p>
      </dgm:t>
    </dgm:pt>
    <dgm:pt modelId="{025B1B7A-5C2F-4F50-9F44-98B725AC1E86}" type="parTrans" cxnId="{4C3FCE21-4F28-4B90-AAC7-961346F44917}">
      <dgm:prSet/>
      <dgm:spPr/>
      <dgm:t>
        <a:bodyPr/>
        <a:lstStyle/>
        <a:p>
          <a:endParaRPr lang="ru-RU"/>
        </a:p>
      </dgm:t>
    </dgm:pt>
    <dgm:pt modelId="{CBA74C61-8050-4BF2-8214-4FC77EB123BB}" type="sibTrans" cxnId="{4C3FCE21-4F28-4B90-AAC7-961346F44917}">
      <dgm:prSet/>
      <dgm:spPr/>
      <dgm:t>
        <a:bodyPr/>
        <a:lstStyle/>
        <a:p>
          <a:endParaRPr lang="ru-RU"/>
        </a:p>
      </dgm:t>
    </dgm:pt>
    <dgm:pt modelId="{6C46B5C8-7A78-457A-9C41-D37D12604B72}" type="pres">
      <dgm:prSet presAssocID="{811601AE-0B5F-4199-AFB4-05E7DF0A3250}" presName="hierChild1" presStyleCnt="0">
        <dgm:presLayoutVars>
          <dgm:chPref val="1"/>
          <dgm:dir/>
          <dgm:animOne val="branch"/>
          <dgm:animLvl val="lvl"/>
          <dgm:resizeHandles/>
        </dgm:presLayoutVars>
      </dgm:prSet>
      <dgm:spPr/>
      <dgm:t>
        <a:bodyPr/>
        <a:lstStyle/>
        <a:p>
          <a:endParaRPr lang="ru-RU"/>
        </a:p>
      </dgm:t>
    </dgm:pt>
    <dgm:pt modelId="{FAE5C8EE-A26F-4469-A2AC-4D7C3A784C38}" type="pres">
      <dgm:prSet presAssocID="{39246032-BBC1-4276-8659-B6D26D8E0FAF}" presName="hierRoot1" presStyleCnt="0"/>
      <dgm:spPr/>
    </dgm:pt>
    <dgm:pt modelId="{EBEA0F83-FFA8-4E48-A7D3-68F6E122C45A}" type="pres">
      <dgm:prSet presAssocID="{39246032-BBC1-4276-8659-B6D26D8E0FAF}" presName="composite" presStyleCnt="0"/>
      <dgm:spPr/>
    </dgm:pt>
    <dgm:pt modelId="{ABB29B06-69F8-4E09-9C96-88B69AA0A622}" type="pres">
      <dgm:prSet presAssocID="{39246032-BBC1-4276-8659-B6D26D8E0FAF}" presName="background" presStyleLbl="node0" presStyleIdx="0" presStyleCnt="1"/>
      <dgm:spPr/>
    </dgm:pt>
    <dgm:pt modelId="{7F291D5D-1CFC-4D63-9392-9733F8E33C47}" type="pres">
      <dgm:prSet presAssocID="{39246032-BBC1-4276-8659-B6D26D8E0FAF}" presName="text" presStyleLbl="fgAcc0" presStyleIdx="0" presStyleCnt="1">
        <dgm:presLayoutVars>
          <dgm:chPref val="3"/>
        </dgm:presLayoutVars>
      </dgm:prSet>
      <dgm:spPr/>
      <dgm:t>
        <a:bodyPr/>
        <a:lstStyle/>
        <a:p>
          <a:endParaRPr lang="ru-RU"/>
        </a:p>
      </dgm:t>
    </dgm:pt>
    <dgm:pt modelId="{E9C33B2F-6E12-4604-A30E-ACF6FADCF286}" type="pres">
      <dgm:prSet presAssocID="{39246032-BBC1-4276-8659-B6D26D8E0FAF}" presName="hierChild2" presStyleCnt="0"/>
      <dgm:spPr/>
    </dgm:pt>
    <dgm:pt modelId="{C6BC3F73-5E5A-43DF-B286-F29C7F2B7D71}" type="pres">
      <dgm:prSet presAssocID="{D03E29D3-D180-4540-836C-6498D42D088C}" presName="Name10" presStyleLbl="parChTrans1D2" presStyleIdx="0" presStyleCnt="2"/>
      <dgm:spPr/>
      <dgm:t>
        <a:bodyPr/>
        <a:lstStyle/>
        <a:p>
          <a:endParaRPr lang="ru-RU"/>
        </a:p>
      </dgm:t>
    </dgm:pt>
    <dgm:pt modelId="{A336830B-C50E-49E5-A10D-2C2D528B8BA2}" type="pres">
      <dgm:prSet presAssocID="{92E8C739-764A-40DF-8FE0-EE0C7A573566}" presName="hierRoot2" presStyleCnt="0"/>
      <dgm:spPr/>
    </dgm:pt>
    <dgm:pt modelId="{D1A9C59A-80AB-42A5-81EC-DA55A7EEB6F3}" type="pres">
      <dgm:prSet presAssocID="{92E8C739-764A-40DF-8FE0-EE0C7A573566}" presName="composite2" presStyleCnt="0"/>
      <dgm:spPr/>
    </dgm:pt>
    <dgm:pt modelId="{BA45678C-2120-4092-9D96-87810DAF731C}" type="pres">
      <dgm:prSet presAssocID="{92E8C739-764A-40DF-8FE0-EE0C7A573566}" presName="background2" presStyleLbl="node2" presStyleIdx="0" presStyleCnt="2"/>
      <dgm:spPr/>
    </dgm:pt>
    <dgm:pt modelId="{FF19B0CB-DB2F-4BCB-B32E-0AD66A998AC5}" type="pres">
      <dgm:prSet presAssocID="{92E8C739-764A-40DF-8FE0-EE0C7A573566}" presName="text2" presStyleLbl="fgAcc2" presStyleIdx="0" presStyleCnt="2">
        <dgm:presLayoutVars>
          <dgm:chPref val="3"/>
        </dgm:presLayoutVars>
      </dgm:prSet>
      <dgm:spPr/>
      <dgm:t>
        <a:bodyPr/>
        <a:lstStyle/>
        <a:p>
          <a:endParaRPr lang="ru-RU"/>
        </a:p>
      </dgm:t>
    </dgm:pt>
    <dgm:pt modelId="{D703CA17-1C8B-4931-95B2-B8EBBF92C1A9}" type="pres">
      <dgm:prSet presAssocID="{92E8C739-764A-40DF-8FE0-EE0C7A573566}" presName="hierChild3" presStyleCnt="0"/>
      <dgm:spPr/>
    </dgm:pt>
    <dgm:pt modelId="{C0227E7D-6C0D-41A0-92F3-E5417568552E}" type="pres">
      <dgm:prSet presAssocID="{FBB77835-90D7-45A2-B442-387032CE8BA1}" presName="Name17" presStyleLbl="parChTrans1D3" presStyleIdx="0" presStyleCnt="2"/>
      <dgm:spPr/>
      <dgm:t>
        <a:bodyPr/>
        <a:lstStyle/>
        <a:p>
          <a:endParaRPr lang="ru-RU"/>
        </a:p>
      </dgm:t>
    </dgm:pt>
    <dgm:pt modelId="{EE49C172-678C-4528-8308-76277F28B752}" type="pres">
      <dgm:prSet presAssocID="{DBCD030B-F166-49A2-BCB1-34C6BEBAB7C7}" presName="hierRoot3" presStyleCnt="0"/>
      <dgm:spPr/>
    </dgm:pt>
    <dgm:pt modelId="{AF582327-2CCA-45BD-A802-B96F4E2CFAE9}" type="pres">
      <dgm:prSet presAssocID="{DBCD030B-F166-49A2-BCB1-34C6BEBAB7C7}" presName="composite3" presStyleCnt="0"/>
      <dgm:spPr/>
    </dgm:pt>
    <dgm:pt modelId="{71364A8B-3D6C-4A0B-A9CD-EFA2BA8466D1}" type="pres">
      <dgm:prSet presAssocID="{DBCD030B-F166-49A2-BCB1-34C6BEBAB7C7}" presName="background3" presStyleLbl="node3" presStyleIdx="0" presStyleCnt="2"/>
      <dgm:spPr/>
    </dgm:pt>
    <dgm:pt modelId="{ACB9D1BB-A523-46F7-983F-0B7B0F42B1FC}" type="pres">
      <dgm:prSet presAssocID="{DBCD030B-F166-49A2-BCB1-34C6BEBAB7C7}" presName="text3" presStyleLbl="fgAcc3" presStyleIdx="0" presStyleCnt="2">
        <dgm:presLayoutVars>
          <dgm:chPref val="3"/>
        </dgm:presLayoutVars>
      </dgm:prSet>
      <dgm:spPr/>
      <dgm:t>
        <a:bodyPr/>
        <a:lstStyle/>
        <a:p>
          <a:endParaRPr lang="ru-RU"/>
        </a:p>
      </dgm:t>
    </dgm:pt>
    <dgm:pt modelId="{AB7EED3E-D78C-4FFE-817B-5DD318E889B5}" type="pres">
      <dgm:prSet presAssocID="{DBCD030B-F166-49A2-BCB1-34C6BEBAB7C7}" presName="hierChild4" presStyleCnt="0"/>
      <dgm:spPr/>
    </dgm:pt>
    <dgm:pt modelId="{9B355D1B-9E8B-43B4-81C2-3595FBE1EC83}" type="pres">
      <dgm:prSet presAssocID="{F6A093CE-638B-4786-A792-98CB9A4C2A76}" presName="Name10" presStyleLbl="parChTrans1D2" presStyleIdx="1" presStyleCnt="2"/>
      <dgm:spPr/>
      <dgm:t>
        <a:bodyPr/>
        <a:lstStyle/>
        <a:p>
          <a:endParaRPr lang="ru-RU"/>
        </a:p>
      </dgm:t>
    </dgm:pt>
    <dgm:pt modelId="{3009C8B2-4A04-4CDD-8EBC-B9E4EB7A3192}" type="pres">
      <dgm:prSet presAssocID="{4477AC89-4DA1-40DC-9B71-22F02BA98252}" presName="hierRoot2" presStyleCnt="0"/>
      <dgm:spPr/>
    </dgm:pt>
    <dgm:pt modelId="{5C2C37F3-7966-41F9-BF34-894569AD2AA9}" type="pres">
      <dgm:prSet presAssocID="{4477AC89-4DA1-40DC-9B71-22F02BA98252}" presName="composite2" presStyleCnt="0"/>
      <dgm:spPr/>
    </dgm:pt>
    <dgm:pt modelId="{B15B73C5-900A-4FD1-93B4-0D348D518981}" type="pres">
      <dgm:prSet presAssocID="{4477AC89-4DA1-40DC-9B71-22F02BA98252}" presName="background2" presStyleLbl="node2" presStyleIdx="1" presStyleCnt="2"/>
      <dgm:spPr/>
    </dgm:pt>
    <dgm:pt modelId="{378C4550-5170-48A9-9F8A-73C37296F248}" type="pres">
      <dgm:prSet presAssocID="{4477AC89-4DA1-40DC-9B71-22F02BA98252}" presName="text2" presStyleLbl="fgAcc2" presStyleIdx="1" presStyleCnt="2">
        <dgm:presLayoutVars>
          <dgm:chPref val="3"/>
        </dgm:presLayoutVars>
      </dgm:prSet>
      <dgm:spPr/>
      <dgm:t>
        <a:bodyPr/>
        <a:lstStyle/>
        <a:p>
          <a:endParaRPr lang="ru-RU"/>
        </a:p>
      </dgm:t>
    </dgm:pt>
    <dgm:pt modelId="{708C5C3B-0B17-4BEC-B05E-5CD9EF1F8F8F}" type="pres">
      <dgm:prSet presAssocID="{4477AC89-4DA1-40DC-9B71-22F02BA98252}" presName="hierChild3" presStyleCnt="0"/>
      <dgm:spPr/>
    </dgm:pt>
    <dgm:pt modelId="{93FD9C19-FAF0-4B64-8F74-6E985CB6D71F}" type="pres">
      <dgm:prSet presAssocID="{025B1B7A-5C2F-4F50-9F44-98B725AC1E86}" presName="Name17" presStyleLbl="parChTrans1D3" presStyleIdx="1" presStyleCnt="2"/>
      <dgm:spPr/>
      <dgm:t>
        <a:bodyPr/>
        <a:lstStyle/>
        <a:p>
          <a:endParaRPr lang="ru-RU"/>
        </a:p>
      </dgm:t>
    </dgm:pt>
    <dgm:pt modelId="{8F9A1835-7B2A-4456-99C3-7280CDB27CBB}" type="pres">
      <dgm:prSet presAssocID="{8D96FCDF-0EA9-4878-97FE-27219F23AA50}" presName="hierRoot3" presStyleCnt="0"/>
      <dgm:spPr/>
    </dgm:pt>
    <dgm:pt modelId="{514422B9-2D9E-4B2E-BC73-B5F914E65997}" type="pres">
      <dgm:prSet presAssocID="{8D96FCDF-0EA9-4878-97FE-27219F23AA50}" presName="composite3" presStyleCnt="0"/>
      <dgm:spPr/>
    </dgm:pt>
    <dgm:pt modelId="{7AAD3AF7-1DE4-4490-8AD7-563BBCF578D9}" type="pres">
      <dgm:prSet presAssocID="{8D96FCDF-0EA9-4878-97FE-27219F23AA50}" presName="background3" presStyleLbl="node3" presStyleIdx="1" presStyleCnt="2"/>
      <dgm:spPr/>
    </dgm:pt>
    <dgm:pt modelId="{52228ED5-28E4-4FA5-929D-70E04031E741}" type="pres">
      <dgm:prSet presAssocID="{8D96FCDF-0EA9-4878-97FE-27219F23AA50}" presName="text3" presStyleLbl="fgAcc3" presStyleIdx="1" presStyleCnt="2">
        <dgm:presLayoutVars>
          <dgm:chPref val="3"/>
        </dgm:presLayoutVars>
      </dgm:prSet>
      <dgm:spPr/>
      <dgm:t>
        <a:bodyPr/>
        <a:lstStyle/>
        <a:p>
          <a:endParaRPr lang="ru-RU"/>
        </a:p>
      </dgm:t>
    </dgm:pt>
    <dgm:pt modelId="{37B0F1BE-009D-4213-8FF4-CD63585BCACD}" type="pres">
      <dgm:prSet presAssocID="{8D96FCDF-0EA9-4878-97FE-27219F23AA50}" presName="hierChild4" presStyleCnt="0"/>
      <dgm:spPr/>
    </dgm:pt>
  </dgm:ptLst>
  <dgm:cxnLst>
    <dgm:cxn modelId="{04F1C150-D5B2-457D-9324-FF50CEF5EE88}" type="presOf" srcId="{D03E29D3-D180-4540-836C-6498D42D088C}" destId="{C6BC3F73-5E5A-43DF-B286-F29C7F2B7D71}" srcOrd="0" destOrd="0" presId="urn:microsoft.com/office/officeart/2005/8/layout/hierarchy1"/>
    <dgm:cxn modelId="{9A15DEEF-AE3C-48B7-B45D-D6BBABD3B6DC}" srcId="{811601AE-0B5F-4199-AFB4-05E7DF0A3250}" destId="{39246032-BBC1-4276-8659-B6D26D8E0FAF}" srcOrd="0" destOrd="0" parTransId="{E68E62A1-0208-4E17-9B3C-8BAA08D5B0E7}" sibTransId="{205BFEC3-D133-44DE-B4E0-F6BE5B94F227}"/>
    <dgm:cxn modelId="{F9FA2867-2837-4B12-9D68-1BA801BA716C}" type="presOf" srcId="{8D96FCDF-0EA9-4878-97FE-27219F23AA50}" destId="{52228ED5-28E4-4FA5-929D-70E04031E741}" srcOrd="0" destOrd="0" presId="urn:microsoft.com/office/officeart/2005/8/layout/hierarchy1"/>
    <dgm:cxn modelId="{2AFC4C41-D7C2-46ED-8A62-ECF976151704}" type="presOf" srcId="{39246032-BBC1-4276-8659-B6D26D8E0FAF}" destId="{7F291D5D-1CFC-4D63-9392-9733F8E33C47}" srcOrd="0" destOrd="0" presId="urn:microsoft.com/office/officeart/2005/8/layout/hierarchy1"/>
    <dgm:cxn modelId="{5C7871A5-A956-45A0-8B6F-9EBD546C4FEE}" type="presOf" srcId="{F6A093CE-638B-4786-A792-98CB9A4C2A76}" destId="{9B355D1B-9E8B-43B4-81C2-3595FBE1EC83}" srcOrd="0" destOrd="0" presId="urn:microsoft.com/office/officeart/2005/8/layout/hierarchy1"/>
    <dgm:cxn modelId="{4C3FCE21-4F28-4B90-AAC7-961346F44917}" srcId="{4477AC89-4DA1-40DC-9B71-22F02BA98252}" destId="{8D96FCDF-0EA9-4878-97FE-27219F23AA50}" srcOrd="0" destOrd="0" parTransId="{025B1B7A-5C2F-4F50-9F44-98B725AC1E86}" sibTransId="{CBA74C61-8050-4BF2-8214-4FC77EB123BB}"/>
    <dgm:cxn modelId="{06A0F02F-C176-4EE8-9B23-5644FC907F71}" srcId="{92E8C739-764A-40DF-8FE0-EE0C7A573566}" destId="{DBCD030B-F166-49A2-BCB1-34C6BEBAB7C7}" srcOrd="0" destOrd="0" parTransId="{FBB77835-90D7-45A2-B442-387032CE8BA1}" sibTransId="{3E9E2FD5-705C-4D60-B6E6-4F3AD2CC165D}"/>
    <dgm:cxn modelId="{8A0085E3-CA9F-4B0C-B47B-0A8E4788CF8D}" type="presOf" srcId="{4477AC89-4DA1-40DC-9B71-22F02BA98252}" destId="{378C4550-5170-48A9-9F8A-73C37296F248}" srcOrd="0" destOrd="0" presId="urn:microsoft.com/office/officeart/2005/8/layout/hierarchy1"/>
    <dgm:cxn modelId="{169C76F4-88B8-4127-BAEC-7E5483BF48D3}" type="presOf" srcId="{025B1B7A-5C2F-4F50-9F44-98B725AC1E86}" destId="{93FD9C19-FAF0-4B64-8F74-6E985CB6D71F}" srcOrd="0" destOrd="0" presId="urn:microsoft.com/office/officeart/2005/8/layout/hierarchy1"/>
    <dgm:cxn modelId="{C22B1D75-EDBE-4B3B-83EF-175F1A57D201}" type="presOf" srcId="{811601AE-0B5F-4199-AFB4-05E7DF0A3250}" destId="{6C46B5C8-7A78-457A-9C41-D37D12604B72}" srcOrd="0" destOrd="0" presId="urn:microsoft.com/office/officeart/2005/8/layout/hierarchy1"/>
    <dgm:cxn modelId="{6466EFD7-28DE-4AB7-B44D-7BFE34800FEF}" type="presOf" srcId="{92E8C739-764A-40DF-8FE0-EE0C7A573566}" destId="{FF19B0CB-DB2F-4BCB-B32E-0AD66A998AC5}" srcOrd="0" destOrd="0" presId="urn:microsoft.com/office/officeart/2005/8/layout/hierarchy1"/>
    <dgm:cxn modelId="{67D8CA6B-6B8B-4C92-8C4F-985AA2578831}" type="presOf" srcId="{FBB77835-90D7-45A2-B442-387032CE8BA1}" destId="{C0227E7D-6C0D-41A0-92F3-E5417568552E}" srcOrd="0" destOrd="0" presId="urn:microsoft.com/office/officeart/2005/8/layout/hierarchy1"/>
    <dgm:cxn modelId="{060DCBCE-8CD5-4460-846B-46262B2A648F}" type="presOf" srcId="{DBCD030B-F166-49A2-BCB1-34C6BEBAB7C7}" destId="{ACB9D1BB-A523-46F7-983F-0B7B0F42B1FC}" srcOrd="0" destOrd="0" presId="urn:microsoft.com/office/officeart/2005/8/layout/hierarchy1"/>
    <dgm:cxn modelId="{D3AFAFCA-6A9D-4FFC-B2F4-7A48DA9D0917}" srcId="{39246032-BBC1-4276-8659-B6D26D8E0FAF}" destId="{92E8C739-764A-40DF-8FE0-EE0C7A573566}" srcOrd="0" destOrd="0" parTransId="{D03E29D3-D180-4540-836C-6498D42D088C}" sibTransId="{C986E8F4-A1FA-4B6E-BAEA-574406873CA6}"/>
    <dgm:cxn modelId="{E7AB6825-172F-4C1D-8D64-5409D7D087CB}" srcId="{39246032-BBC1-4276-8659-B6D26D8E0FAF}" destId="{4477AC89-4DA1-40DC-9B71-22F02BA98252}" srcOrd="1" destOrd="0" parTransId="{F6A093CE-638B-4786-A792-98CB9A4C2A76}" sibTransId="{EE3589CA-31B3-4DEC-ADEE-339A86192964}"/>
    <dgm:cxn modelId="{6DB0C865-3D0D-48D2-9854-A5D3DD39E91F}" type="presParOf" srcId="{6C46B5C8-7A78-457A-9C41-D37D12604B72}" destId="{FAE5C8EE-A26F-4469-A2AC-4D7C3A784C38}" srcOrd="0" destOrd="0" presId="urn:microsoft.com/office/officeart/2005/8/layout/hierarchy1"/>
    <dgm:cxn modelId="{B0F31EDD-AEA5-4AA4-BC1B-94F0F119BC95}" type="presParOf" srcId="{FAE5C8EE-A26F-4469-A2AC-4D7C3A784C38}" destId="{EBEA0F83-FFA8-4E48-A7D3-68F6E122C45A}" srcOrd="0" destOrd="0" presId="urn:microsoft.com/office/officeart/2005/8/layout/hierarchy1"/>
    <dgm:cxn modelId="{08511BD1-50B8-4FA1-A35C-983A4F54AC7D}" type="presParOf" srcId="{EBEA0F83-FFA8-4E48-A7D3-68F6E122C45A}" destId="{ABB29B06-69F8-4E09-9C96-88B69AA0A622}" srcOrd="0" destOrd="0" presId="urn:microsoft.com/office/officeart/2005/8/layout/hierarchy1"/>
    <dgm:cxn modelId="{30BEE0D1-6A2A-4F87-8950-5BB676A84AB4}" type="presParOf" srcId="{EBEA0F83-FFA8-4E48-A7D3-68F6E122C45A}" destId="{7F291D5D-1CFC-4D63-9392-9733F8E33C47}" srcOrd="1" destOrd="0" presId="urn:microsoft.com/office/officeart/2005/8/layout/hierarchy1"/>
    <dgm:cxn modelId="{EB6FFE91-67EF-44A4-B577-27650913948E}" type="presParOf" srcId="{FAE5C8EE-A26F-4469-A2AC-4D7C3A784C38}" destId="{E9C33B2F-6E12-4604-A30E-ACF6FADCF286}" srcOrd="1" destOrd="0" presId="urn:microsoft.com/office/officeart/2005/8/layout/hierarchy1"/>
    <dgm:cxn modelId="{5130101E-D8C8-4FC5-8D16-5CD84718C085}" type="presParOf" srcId="{E9C33B2F-6E12-4604-A30E-ACF6FADCF286}" destId="{C6BC3F73-5E5A-43DF-B286-F29C7F2B7D71}" srcOrd="0" destOrd="0" presId="urn:microsoft.com/office/officeart/2005/8/layout/hierarchy1"/>
    <dgm:cxn modelId="{D51DEB25-1969-46A0-AE45-B6D60B352222}" type="presParOf" srcId="{E9C33B2F-6E12-4604-A30E-ACF6FADCF286}" destId="{A336830B-C50E-49E5-A10D-2C2D528B8BA2}" srcOrd="1" destOrd="0" presId="urn:microsoft.com/office/officeart/2005/8/layout/hierarchy1"/>
    <dgm:cxn modelId="{A60979AC-9B63-4FA1-B2F3-1DD2A47EBDE6}" type="presParOf" srcId="{A336830B-C50E-49E5-A10D-2C2D528B8BA2}" destId="{D1A9C59A-80AB-42A5-81EC-DA55A7EEB6F3}" srcOrd="0" destOrd="0" presId="urn:microsoft.com/office/officeart/2005/8/layout/hierarchy1"/>
    <dgm:cxn modelId="{FC8D8945-7E72-47C4-AB9E-58D1FDE2D03E}" type="presParOf" srcId="{D1A9C59A-80AB-42A5-81EC-DA55A7EEB6F3}" destId="{BA45678C-2120-4092-9D96-87810DAF731C}" srcOrd="0" destOrd="0" presId="urn:microsoft.com/office/officeart/2005/8/layout/hierarchy1"/>
    <dgm:cxn modelId="{46D34D35-7023-4654-9CE5-7928488E7DB5}" type="presParOf" srcId="{D1A9C59A-80AB-42A5-81EC-DA55A7EEB6F3}" destId="{FF19B0CB-DB2F-4BCB-B32E-0AD66A998AC5}" srcOrd="1" destOrd="0" presId="urn:microsoft.com/office/officeart/2005/8/layout/hierarchy1"/>
    <dgm:cxn modelId="{32890594-F937-4FE3-80B4-F20E31E6AD2C}" type="presParOf" srcId="{A336830B-C50E-49E5-A10D-2C2D528B8BA2}" destId="{D703CA17-1C8B-4931-95B2-B8EBBF92C1A9}" srcOrd="1" destOrd="0" presId="urn:microsoft.com/office/officeart/2005/8/layout/hierarchy1"/>
    <dgm:cxn modelId="{C8BD9379-ADEC-4976-9AF2-52273664DFF6}" type="presParOf" srcId="{D703CA17-1C8B-4931-95B2-B8EBBF92C1A9}" destId="{C0227E7D-6C0D-41A0-92F3-E5417568552E}" srcOrd="0" destOrd="0" presId="urn:microsoft.com/office/officeart/2005/8/layout/hierarchy1"/>
    <dgm:cxn modelId="{A3E18660-0D60-4A91-9BDE-DF20D0E42FEC}" type="presParOf" srcId="{D703CA17-1C8B-4931-95B2-B8EBBF92C1A9}" destId="{EE49C172-678C-4528-8308-76277F28B752}" srcOrd="1" destOrd="0" presId="urn:microsoft.com/office/officeart/2005/8/layout/hierarchy1"/>
    <dgm:cxn modelId="{9DCE6701-9748-469E-9A48-7397A097FE63}" type="presParOf" srcId="{EE49C172-678C-4528-8308-76277F28B752}" destId="{AF582327-2CCA-45BD-A802-B96F4E2CFAE9}" srcOrd="0" destOrd="0" presId="urn:microsoft.com/office/officeart/2005/8/layout/hierarchy1"/>
    <dgm:cxn modelId="{AF68A911-CADD-4D20-96C0-269FCAFB900E}" type="presParOf" srcId="{AF582327-2CCA-45BD-A802-B96F4E2CFAE9}" destId="{71364A8B-3D6C-4A0B-A9CD-EFA2BA8466D1}" srcOrd="0" destOrd="0" presId="urn:microsoft.com/office/officeart/2005/8/layout/hierarchy1"/>
    <dgm:cxn modelId="{BD50CE43-237E-4F26-99AE-A47FA50B640D}" type="presParOf" srcId="{AF582327-2CCA-45BD-A802-B96F4E2CFAE9}" destId="{ACB9D1BB-A523-46F7-983F-0B7B0F42B1FC}" srcOrd="1" destOrd="0" presId="urn:microsoft.com/office/officeart/2005/8/layout/hierarchy1"/>
    <dgm:cxn modelId="{1A435C8E-DB3D-418C-AFBC-C71FF4635449}" type="presParOf" srcId="{EE49C172-678C-4528-8308-76277F28B752}" destId="{AB7EED3E-D78C-4FFE-817B-5DD318E889B5}" srcOrd="1" destOrd="0" presId="urn:microsoft.com/office/officeart/2005/8/layout/hierarchy1"/>
    <dgm:cxn modelId="{FF48C344-CBE1-4225-9757-7B3BC7F661EA}" type="presParOf" srcId="{E9C33B2F-6E12-4604-A30E-ACF6FADCF286}" destId="{9B355D1B-9E8B-43B4-81C2-3595FBE1EC83}" srcOrd="2" destOrd="0" presId="urn:microsoft.com/office/officeart/2005/8/layout/hierarchy1"/>
    <dgm:cxn modelId="{8EF2F462-0C4A-4F5B-AA34-3B374D01FB64}" type="presParOf" srcId="{E9C33B2F-6E12-4604-A30E-ACF6FADCF286}" destId="{3009C8B2-4A04-4CDD-8EBC-B9E4EB7A3192}" srcOrd="3" destOrd="0" presId="urn:microsoft.com/office/officeart/2005/8/layout/hierarchy1"/>
    <dgm:cxn modelId="{9F3C0472-8C37-4C16-99C9-70A19324B257}" type="presParOf" srcId="{3009C8B2-4A04-4CDD-8EBC-B9E4EB7A3192}" destId="{5C2C37F3-7966-41F9-BF34-894569AD2AA9}" srcOrd="0" destOrd="0" presId="urn:microsoft.com/office/officeart/2005/8/layout/hierarchy1"/>
    <dgm:cxn modelId="{3C5E5DD7-8DF2-4323-8379-29DA17D570C6}" type="presParOf" srcId="{5C2C37F3-7966-41F9-BF34-894569AD2AA9}" destId="{B15B73C5-900A-4FD1-93B4-0D348D518981}" srcOrd="0" destOrd="0" presId="urn:microsoft.com/office/officeart/2005/8/layout/hierarchy1"/>
    <dgm:cxn modelId="{9CBB0039-686D-43B7-B038-FCB60C7B85BE}" type="presParOf" srcId="{5C2C37F3-7966-41F9-BF34-894569AD2AA9}" destId="{378C4550-5170-48A9-9F8A-73C37296F248}" srcOrd="1" destOrd="0" presId="urn:microsoft.com/office/officeart/2005/8/layout/hierarchy1"/>
    <dgm:cxn modelId="{BAAF395E-CA81-4B95-90FC-78E706D4EB58}" type="presParOf" srcId="{3009C8B2-4A04-4CDD-8EBC-B9E4EB7A3192}" destId="{708C5C3B-0B17-4BEC-B05E-5CD9EF1F8F8F}" srcOrd="1" destOrd="0" presId="urn:microsoft.com/office/officeart/2005/8/layout/hierarchy1"/>
    <dgm:cxn modelId="{B4C80497-12B7-46BB-87BF-39C7EBA18C91}" type="presParOf" srcId="{708C5C3B-0B17-4BEC-B05E-5CD9EF1F8F8F}" destId="{93FD9C19-FAF0-4B64-8F74-6E985CB6D71F}" srcOrd="0" destOrd="0" presId="urn:microsoft.com/office/officeart/2005/8/layout/hierarchy1"/>
    <dgm:cxn modelId="{823C0523-C1BD-49BD-8997-51E217E90626}" type="presParOf" srcId="{708C5C3B-0B17-4BEC-B05E-5CD9EF1F8F8F}" destId="{8F9A1835-7B2A-4456-99C3-7280CDB27CBB}" srcOrd="1" destOrd="0" presId="urn:microsoft.com/office/officeart/2005/8/layout/hierarchy1"/>
    <dgm:cxn modelId="{C6E40673-44FA-47E9-BD9C-CB9B19A7D87B}" type="presParOf" srcId="{8F9A1835-7B2A-4456-99C3-7280CDB27CBB}" destId="{514422B9-2D9E-4B2E-BC73-B5F914E65997}" srcOrd="0" destOrd="0" presId="urn:microsoft.com/office/officeart/2005/8/layout/hierarchy1"/>
    <dgm:cxn modelId="{919107D8-DDDA-4B66-BC4F-5E9A639D1077}" type="presParOf" srcId="{514422B9-2D9E-4B2E-BC73-B5F914E65997}" destId="{7AAD3AF7-1DE4-4490-8AD7-563BBCF578D9}" srcOrd="0" destOrd="0" presId="urn:microsoft.com/office/officeart/2005/8/layout/hierarchy1"/>
    <dgm:cxn modelId="{63634B49-ABB7-493D-8159-F535D9B733A8}" type="presParOf" srcId="{514422B9-2D9E-4B2E-BC73-B5F914E65997}" destId="{52228ED5-28E4-4FA5-929D-70E04031E741}" srcOrd="1" destOrd="0" presId="urn:microsoft.com/office/officeart/2005/8/layout/hierarchy1"/>
    <dgm:cxn modelId="{177B2689-7190-48A3-845D-F22B0808B38A}" type="presParOf" srcId="{8F9A1835-7B2A-4456-99C3-7280CDB27CBB}" destId="{37B0F1BE-009D-4213-8FF4-CD63585BCAC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1AADA4-09A0-43FC-9831-55E5E9862D44}" type="doc">
      <dgm:prSet loTypeId="urn:microsoft.com/office/officeart/2005/8/layout/hierarchy4" loCatId="hierarchy" qsTypeId="urn:microsoft.com/office/officeart/2005/8/quickstyle/3d1" qsCatId="3D" csTypeId="urn:microsoft.com/office/officeart/2005/8/colors/accent1_2" csCatId="accent1" phldr="1"/>
      <dgm:spPr/>
      <dgm:t>
        <a:bodyPr/>
        <a:lstStyle/>
        <a:p>
          <a:endParaRPr lang="ru-RU"/>
        </a:p>
      </dgm:t>
    </dgm:pt>
    <dgm:pt modelId="{393E0897-AEF0-4B09-92A4-FA90A16A4EF2}">
      <dgm:prSet phldrT="[Текст]" custT="1"/>
      <dgm:spPr/>
      <dgm:t>
        <a:bodyPr/>
        <a:lstStyle/>
        <a:p>
          <a:r>
            <a:rPr lang="kk-KZ" sz="3200" dirty="0" smtClean="0">
              <a:latin typeface="Times New Roman" pitchFamily="18" charset="0"/>
              <a:cs typeface="Times New Roman" pitchFamily="18" charset="0"/>
            </a:rPr>
            <a:t>Стресс физиологиясы</a:t>
          </a:r>
          <a:endParaRPr lang="ru-RU" sz="3200" dirty="0">
            <a:latin typeface="Times New Roman" pitchFamily="18" charset="0"/>
            <a:cs typeface="Times New Roman" pitchFamily="18" charset="0"/>
          </a:endParaRPr>
        </a:p>
      </dgm:t>
    </dgm:pt>
    <dgm:pt modelId="{82C5C204-7C01-4235-8E9F-CF2B796D1FF4}" type="parTrans" cxnId="{E4DF561C-CF1D-45B8-811E-4AC9B16C9421}">
      <dgm:prSet/>
      <dgm:spPr/>
      <dgm:t>
        <a:bodyPr/>
        <a:lstStyle/>
        <a:p>
          <a:endParaRPr lang="ru-RU"/>
        </a:p>
      </dgm:t>
    </dgm:pt>
    <dgm:pt modelId="{0A72ED09-C419-4904-A68C-BBCAF16DCFE9}" type="sibTrans" cxnId="{E4DF561C-CF1D-45B8-811E-4AC9B16C9421}">
      <dgm:prSet/>
      <dgm:spPr/>
      <dgm:t>
        <a:bodyPr/>
        <a:lstStyle/>
        <a:p>
          <a:endParaRPr lang="ru-RU"/>
        </a:p>
      </dgm:t>
    </dgm:pt>
    <dgm:pt modelId="{4B49856B-D295-4596-8915-21698E33D6EA}">
      <dgm:prSet phldrT="[Текст]" custT="1"/>
      <dgm:spPr/>
      <dgm:t>
        <a:bodyPr/>
        <a:lstStyle/>
        <a:p>
          <a:r>
            <a:rPr lang="ru-RU" sz="2000" b="1" dirty="0" err="1" smtClean="0">
              <a:latin typeface="Times New Roman" pitchFamily="18" charset="0"/>
              <a:cs typeface="Times New Roman" pitchFamily="18" charset="0"/>
            </a:rPr>
            <a:t>Дабыл</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жағдайы</a:t>
          </a:r>
          <a:r>
            <a:rPr lang="ru-RU" sz="2000" dirty="0" err="1" smtClean="0">
              <a:latin typeface="Times New Roman" pitchFamily="18" charset="0"/>
              <a:cs typeface="Times New Roman" pitchFamily="18" charset="0"/>
            </a:rPr>
            <a:t>-бұл ағзаның қандай </a:t>
          </a:r>
          <a:r>
            <a:rPr lang="ru-RU" sz="2000" dirty="0" smtClean="0">
              <a:latin typeface="Times New Roman" pitchFamily="18" charset="0"/>
              <a:cs typeface="Times New Roman" pitchFamily="18" charset="0"/>
            </a:rPr>
            <a:t>да </a:t>
          </a:r>
          <a:r>
            <a:rPr lang="ru-RU" sz="2000" dirty="0" err="1" smtClean="0">
              <a:latin typeface="Times New Roman" pitchFamily="18" charset="0"/>
              <a:cs typeface="Times New Roman" pitchFamily="18" charset="0"/>
            </a:rPr>
            <a:t>бір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әсерге алғашқы реакциясы</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dgm:t>
    </dgm:pt>
    <dgm:pt modelId="{029EB7F8-58F0-4F4A-B2C5-1ADC9A459028}" type="parTrans" cxnId="{9E068DFD-7351-4B35-958B-CD2D9B07A059}">
      <dgm:prSet/>
      <dgm:spPr/>
      <dgm:t>
        <a:bodyPr/>
        <a:lstStyle/>
        <a:p>
          <a:endParaRPr lang="ru-RU"/>
        </a:p>
      </dgm:t>
    </dgm:pt>
    <dgm:pt modelId="{82B19D57-40BE-49D5-BC36-448BB8C6232F}" type="sibTrans" cxnId="{9E068DFD-7351-4B35-958B-CD2D9B07A059}">
      <dgm:prSet/>
      <dgm:spPr/>
      <dgm:t>
        <a:bodyPr/>
        <a:lstStyle/>
        <a:p>
          <a:endParaRPr lang="ru-RU"/>
        </a:p>
      </dgm:t>
    </dgm:pt>
    <dgm:pt modelId="{6FDBCBA0-A502-4C8E-8CF5-9024DAB1F61F}">
      <dgm:prSet phldrT="[Текст]" custT="1"/>
      <dgm:spPr/>
      <dgm:t>
        <a:bodyPr/>
        <a:lstStyle/>
        <a:p>
          <a:r>
            <a:rPr lang="ru-RU" sz="2000" dirty="0" err="1" smtClean="0">
              <a:latin typeface="Times New Roman" pitchFamily="18" charset="0"/>
              <a:cs typeface="Times New Roman" pitchFamily="18" charset="0"/>
            </a:rPr>
            <a:t>Сарқылу реакциясы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Ағзаның сыртқы әсерлерге тұрақтылығы күрт төмендейді</a:t>
          </a:r>
          <a:endParaRPr lang="ru-RU" sz="2000" dirty="0">
            <a:latin typeface="Times New Roman" pitchFamily="18" charset="0"/>
            <a:cs typeface="Times New Roman" pitchFamily="18" charset="0"/>
          </a:endParaRPr>
        </a:p>
      </dgm:t>
    </dgm:pt>
    <dgm:pt modelId="{DF355004-A290-487F-8656-06F4CC9A84E6}" type="parTrans" cxnId="{81389ECB-411A-439A-9697-02412AB4126C}">
      <dgm:prSet/>
      <dgm:spPr/>
      <dgm:t>
        <a:bodyPr/>
        <a:lstStyle/>
        <a:p>
          <a:endParaRPr lang="ru-RU"/>
        </a:p>
      </dgm:t>
    </dgm:pt>
    <dgm:pt modelId="{E7CD58D6-180D-46AC-B8DB-4BFA84E937B3}" type="sibTrans" cxnId="{81389ECB-411A-439A-9697-02412AB4126C}">
      <dgm:prSet/>
      <dgm:spPr/>
      <dgm:t>
        <a:bodyPr/>
        <a:lstStyle/>
        <a:p>
          <a:endParaRPr lang="ru-RU"/>
        </a:p>
      </dgm:t>
    </dgm:pt>
    <dgm:pt modelId="{742A4531-BB0C-461C-A26F-582D58AC3BD7}">
      <dgm:prSet custT="1"/>
      <dgm:spPr/>
      <dgm:t>
        <a:bodyPr/>
        <a:lstStyle/>
        <a:p>
          <a:r>
            <a:rPr lang="ru-RU" sz="2000" b="1" dirty="0" err="1" smtClean="0">
              <a:latin typeface="Times New Roman" pitchFamily="18" charset="0"/>
              <a:cs typeface="Times New Roman" pitchFamily="18" charset="0"/>
            </a:rPr>
            <a:t>Бейімделу</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реакциясы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Бұл стресстің ең ұзақ кезеңі.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Бұл өзгерістер тізбегі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ол</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мидың қатысуымен өтеді</a:t>
          </a:r>
          <a:r>
            <a:rPr lang="ru-RU" sz="2000" dirty="0" smtClean="0">
              <a:latin typeface="Times New Roman" pitchFamily="18" charset="0"/>
              <a:cs typeface="Times New Roman" pitchFamily="18" charset="0"/>
            </a:rPr>
            <a:t> </a:t>
          </a:r>
          <a:endParaRPr lang="ru-RU" sz="2000" i="1" dirty="0" smtClean="0">
            <a:latin typeface="Times New Roman" pitchFamily="18" charset="0"/>
            <a:cs typeface="Times New Roman" pitchFamily="18" charset="0"/>
          </a:endParaRPr>
        </a:p>
      </dgm:t>
    </dgm:pt>
    <dgm:pt modelId="{8A48DBDD-DA4A-4580-9C68-0CDD2503AAED}" type="parTrans" cxnId="{6CDC1711-1460-47C4-99BB-47A54398688D}">
      <dgm:prSet/>
      <dgm:spPr/>
      <dgm:t>
        <a:bodyPr/>
        <a:lstStyle/>
        <a:p>
          <a:endParaRPr lang="ru-RU"/>
        </a:p>
      </dgm:t>
    </dgm:pt>
    <dgm:pt modelId="{57E6C129-5A84-4CE6-97EE-A2735ED43FBE}" type="sibTrans" cxnId="{6CDC1711-1460-47C4-99BB-47A54398688D}">
      <dgm:prSet/>
      <dgm:spPr/>
      <dgm:t>
        <a:bodyPr/>
        <a:lstStyle/>
        <a:p>
          <a:endParaRPr lang="ru-RU"/>
        </a:p>
      </dgm:t>
    </dgm:pt>
    <dgm:pt modelId="{97D7C838-BA6E-46BD-8DFC-F680AD4B03DA}" type="pres">
      <dgm:prSet presAssocID="{E31AADA4-09A0-43FC-9831-55E5E9862D44}" presName="Name0" presStyleCnt="0">
        <dgm:presLayoutVars>
          <dgm:chPref val="1"/>
          <dgm:dir/>
          <dgm:animOne val="branch"/>
          <dgm:animLvl val="lvl"/>
          <dgm:resizeHandles/>
        </dgm:presLayoutVars>
      </dgm:prSet>
      <dgm:spPr/>
      <dgm:t>
        <a:bodyPr/>
        <a:lstStyle/>
        <a:p>
          <a:endParaRPr lang="ru-RU"/>
        </a:p>
      </dgm:t>
    </dgm:pt>
    <dgm:pt modelId="{CC289E92-8E06-4A68-B368-3BB92BE342EE}" type="pres">
      <dgm:prSet presAssocID="{393E0897-AEF0-4B09-92A4-FA90A16A4EF2}" presName="vertOne" presStyleCnt="0"/>
      <dgm:spPr/>
      <dgm:t>
        <a:bodyPr/>
        <a:lstStyle/>
        <a:p>
          <a:endParaRPr lang="ru-RU"/>
        </a:p>
      </dgm:t>
    </dgm:pt>
    <dgm:pt modelId="{D571DBA6-57AB-40BB-AFEB-18F3B401DEF5}" type="pres">
      <dgm:prSet presAssocID="{393E0897-AEF0-4B09-92A4-FA90A16A4EF2}" presName="txOne" presStyleLbl="node0" presStyleIdx="0" presStyleCnt="1">
        <dgm:presLayoutVars>
          <dgm:chPref val="3"/>
        </dgm:presLayoutVars>
      </dgm:prSet>
      <dgm:spPr/>
      <dgm:t>
        <a:bodyPr/>
        <a:lstStyle/>
        <a:p>
          <a:endParaRPr lang="ru-RU"/>
        </a:p>
      </dgm:t>
    </dgm:pt>
    <dgm:pt modelId="{475A50D1-EBC1-47BA-8CC6-E9FBE25F8889}" type="pres">
      <dgm:prSet presAssocID="{393E0897-AEF0-4B09-92A4-FA90A16A4EF2}" presName="parTransOne" presStyleCnt="0"/>
      <dgm:spPr/>
      <dgm:t>
        <a:bodyPr/>
        <a:lstStyle/>
        <a:p>
          <a:endParaRPr lang="ru-RU"/>
        </a:p>
      </dgm:t>
    </dgm:pt>
    <dgm:pt modelId="{EA8E4AB2-DDAC-4E00-8176-6D08D8869185}" type="pres">
      <dgm:prSet presAssocID="{393E0897-AEF0-4B09-92A4-FA90A16A4EF2}" presName="horzOne" presStyleCnt="0"/>
      <dgm:spPr/>
      <dgm:t>
        <a:bodyPr/>
        <a:lstStyle/>
        <a:p>
          <a:endParaRPr lang="ru-RU"/>
        </a:p>
      </dgm:t>
    </dgm:pt>
    <dgm:pt modelId="{2BB7F4E8-290F-41BA-8CD2-DB7E084F661F}" type="pres">
      <dgm:prSet presAssocID="{4B49856B-D295-4596-8915-21698E33D6EA}" presName="vertTwo" presStyleCnt="0"/>
      <dgm:spPr/>
      <dgm:t>
        <a:bodyPr/>
        <a:lstStyle/>
        <a:p>
          <a:endParaRPr lang="ru-RU"/>
        </a:p>
      </dgm:t>
    </dgm:pt>
    <dgm:pt modelId="{8DD7B58A-0627-4E73-B20D-C660E56018A8}" type="pres">
      <dgm:prSet presAssocID="{4B49856B-D295-4596-8915-21698E33D6EA}" presName="txTwo" presStyleLbl="node2" presStyleIdx="0" presStyleCnt="3">
        <dgm:presLayoutVars>
          <dgm:chPref val="3"/>
        </dgm:presLayoutVars>
      </dgm:prSet>
      <dgm:spPr/>
      <dgm:t>
        <a:bodyPr/>
        <a:lstStyle/>
        <a:p>
          <a:endParaRPr lang="ru-RU"/>
        </a:p>
      </dgm:t>
    </dgm:pt>
    <dgm:pt modelId="{EA60FBD2-9590-4BA7-85EB-893EC84A2A1D}" type="pres">
      <dgm:prSet presAssocID="{4B49856B-D295-4596-8915-21698E33D6EA}" presName="horzTwo" presStyleCnt="0"/>
      <dgm:spPr/>
      <dgm:t>
        <a:bodyPr/>
        <a:lstStyle/>
        <a:p>
          <a:endParaRPr lang="ru-RU"/>
        </a:p>
      </dgm:t>
    </dgm:pt>
    <dgm:pt modelId="{D24F1366-C4B2-4619-B8F8-270A423BF19C}" type="pres">
      <dgm:prSet presAssocID="{82B19D57-40BE-49D5-BC36-448BB8C6232F}" presName="sibSpaceTwo" presStyleCnt="0"/>
      <dgm:spPr/>
      <dgm:t>
        <a:bodyPr/>
        <a:lstStyle/>
        <a:p>
          <a:endParaRPr lang="ru-RU"/>
        </a:p>
      </dgm:t>
    </dgm:pt>
    <dgm:pt modelId="{2418B5BF-4CEA-473C-89FC-8174D96F1BDF}" type="pres">
      <dgm:prSet presAssocID="{742A4531-BB0C-461C-A26F-582D58AC3BD7}" presName="vertTwo" presStyleCnt="0"/>
      <dgm:spPr/>
      <dgm:t>
        <a:bodyPr/>
        <a:lstStyle/>
        <a:p>
          <a:endParaRPr lang="ru-RU"/>
        </a:p>
      </dgm:t>
    </dgm:pt>
    <dgm:pt modelId="{D21BD126-A6C2-4536-A81B-3C3A99752EBF}" type="pres">
      <dgm:prSet presAssocID="{742A4531-BB0C-461C-A26F-582D58AC3BD7}" presName="txTwo" presStyleLbl="node2" presStyleIdx="1" presStyleCnt="3">
        <dgm:presLayoutVars>
          <dgm:chPref val="3"/>
        </dgm:presLayoutVars>
      </dgm:prSet>
      <dgm:spPr/>
      <dgm:t>
        <a:bodyPr/>
        <a:lstStyle/>
        <a:p>
          <a:endParaRPr lang="ru-RU"/>
        </a:p>
      </dgm:t>
    </dgm:pt>
    <dgm:pt modelId="{DE031538-922F-4242-9F42-9525F9221A5D}" type="pres">
      <dgm:prSet presAssocID="{742A4531-BB0C-461C-A26F-582D58AC3BD7}" presName="horzTwo" presStyleCnt="0"/>
      <dgm:spPr/>
      <dgm:t>
        <a:bodyPr/>
        <a:lstStyle/>
        <a:p>
          <a:endParaRPr lang="ru-RU"/>
        </a:p>
      </dgm:t>
    </dgm:pt>
    <dgm:pt modelId="{4D9EAF70-6F8F-40CA-AB55-475247C6707B}" type="pres">
      <dgm:prSet presAssocID="{57E6C129-5A84-4CE6-97EE-A2735ED43FBE}" presName="sibSpaceTwo" presStyleCnt="0"/>
      <dgm:spPr/>
      <dgm:t>
        <a:bodyPr/>
        <a:lstStyle/>
        <a:p>
          <a:endParaRPr lang="ru-RU"/>
        </a:p>
      </dgm:t>
    </dgm:pt>
    <dgm:pt modelId="{7460A353-7F0D-4803-95AB-6A1018E82F58}" type="pres">
      <dgm:prSet presAssocID="{6FDBCBA0-A502-4C8E-8CF5-9024DAB1F61F}" presName="vertTwo" presStyleCnt="0"/>
      <dgm:spPr/>
      <dgm:t>
        <a:bodyPr/>
        <a:lstStyle/>
        <a:p>
          <a:endParaRPr lang="ru-RU"/>
        </a:p>
      </dgm:t>
    </dgm:pt>
    <dgm:pt modelId="{1DAEB632-10E4-405C-AA0F-806BE9DE9039}" type="pres">
      <dgm:prSet presAssocID="{6FDBCBA0-A502-4C8E-8CF5-9024DAB1F61F}" presName="txTwo" presStyleLbl="node2" presStyleIdx="2" presStyleCnt="3">
        <dgm:presLayoutVars>
          <dgm:chPref val="3"/>
        </dgm:presLayoutVars>
      </dgm:prSet>
      <dgm:spPr/>
      <dgm:t>
        <a:bodyPr/>
        <a:lstStyle/>
        <a:p>
          <a:endParaRPr lang="ru-RU"/>
        </a:p>
      </dgm:t>
    </dgm:pt>
    <dgm:pt modelId="{A05FA776-CF50-43B7-A3F3-8AC417178D56}" type="pres">
      <dgm:prSet presAssocID="{6FDBCBA0-A502-4C8E-8CF5-9024DAB1F61F}" presName="horzTwo" presStyleCnt="0"/>
      <dgm:spPr/>
      <dgm:t>
        <a:bodyPr/>
        <a:lstStyle/>
        <a:p>
          <a:endParaRPr lang="ru-RU"/>
        </a:p>
      </dgm:t>
    </dgm:pt>
  </dgm:ptLst>
  <dgm:cxnLst>
    <dgm:cxn modelId="{96F39FFF-9FD5-4E78-834E-003BB493A712}" type="presOf" srcId="{6FDBCBA0-A502-4C8E-8CF5-9024DAB1F61F}" destId="{1DAEB632-10E4-405C-AA0F-806BE9DE9039}" srcOrd="0" destOrd="0" presId="urn:microsoft.com/office/officeart/2005/8/layout/hierarchy4"/>
    <dgm:cxn modelId="{9965FB01-EA61-43F6-AFE1-A454707383BA}" type="presOf" srcId="{742A4531-BB0C-461C-A26F-582D58AC3BD7}" destId="{D21BD126-A6C2-4536-A81B-3C3A99752EBF}" srcOrd="0" destOrd="0" presId="urn:microsoft.com/office/officeart/2005/8/layout/hierarchy4"/>
    <dgm:cxn modelId="{9E068DFD-7351-4B35-958B-CD2D9B07A059}" srcId="{393E0897-AEF0-4B09-92A4-FA90A16A4EF2}" destId="{4B49856B-D295-4596-8915-21698E33D6EA}" srcOrd="0" destOrd="0" parTransId="{029EB7F8-58F0-4F4A-B2C5-1ADC9A459028}" sibTransId="{82B19D57-40BE-49D5-BC36-448BB8C6232F}"/>
    <dgm:cxn modelId="{3743DA48-5CFF-4E41-9F18-EA70E3591622}" type="presOf" srcId="{393E0897-AEF0-4B09-92A4-FA90A16A4EF2}" destId="{D571DBA6-57AB-40BB-AFEB-18F3B401DEF5}" srcOrd="0" destOrd="0" presId="urn:microsoft.com/office/officeart/2005/8/layout/hierarchy4"/>
    <dgm:cxn modelId="{81389ECB-411A-439A-9697-02412AB4126C}" srcId="{393E0897-AEF0-4B09-92A4-FA90A16A4EF2}" destId="{6FDBCBA0-A502-4C8E-8CF5-9024DAB1F61F}" srcOrd="2" destOrd="0" parTransId="{DF355004-A290-487F-8656-06F4CC9A84E6}" sibTransId="{E7CD58D6-180D-46AC-B8DB-4BFA84E937B3}"/>
    <dgm:cxn modelId="{6CDC1711-1460-47C4-99BB-47A54398688D}" srcId="{393E0897-AEF0-4B09-92A4-FA90A16A4EF2}" destId="{742A4531-BB0C-461C-A26F-582D58AC3BD7}" srcOrd="1" destOrd="0" parTransId="{8A48DBDD-DA4A-4580-9C68-0CDD2503AAED}" sibTransId="{57E6C129-5A84-4CE6-97EE-A2735ED43FBE}"/>
    <dgm:cxn modelId="{E5A77A96-9E14-439A-8181-7DEA7BA3FBB4}" type="presOf" srcId="{4B49856B-D295-4596-8915-21698E33D6EA}" destId="{8DD7B58A-0627-4E73-B20D-C660E56018A8}" srcOrd="0" destOrd="0" presId="urn:microsoft.com/office/officeart/2005/8/layout/hierarchy4"/>
    <dgm:cxn modelId="{17C52672-6719-4D25-92F7-4B6289DAD35F}" type="presOf" srcId="{E31AADA4-09A0-43FC-9831-55E5E9862D44}" destId="{97D7C838-BA6E-46BD-8DFC-F680AD4B03DA}" srcOrd="0" destOrd="0" presId="urn:microsoft.com/office/officeart/2005/8/layout/hierarchy4"/>
    <dgm:cxn modelId="{E4DF561C-CF1D-45B8-811E-4AC9B16C9421}" srcId="{E31AADA4-09A0-43FC-9831-55E5E9862D44}" destId="{393E0897-AEF0-4B09-92A4-FA90A16A4EF2}" srcOrd="0" destOrd="0" parTransId="{82C5C204-7C01-4235-8E9F-CF2B796D1FF4}" sibTransId="{0A72ED09-C419-4904-A68C-BBCAF16DCFE9}"/>
    <dgm:cxn modelId="{EBF8E106-E6B2-40F9-B669-5D7CEF2208A4}" type="presParOf" srcId="{97D7C838-BA6E-46BD-8DFC-F680AD4B03DA}" destId="{CC289E92-8E06-4A68-B368-3BB92BE342EE}" srcOrd="0" destOrd="0" presId="urn:microsoft.com/office/officeart/2005/8/layout/hierarchy4"/>
    <dgm:cxn modelId="{BA1E60B0-D82D-49A6-8F99-6C643513F10B}" type="presParOf" srcId="{CC289E92-8E06-4A68-B368-3BB92BE342EE}" destId="{D571DBA6-57AB-40BB-AFEB-18F3B401DEF5}" srcOrd="0" destOrd="0" presId="urn:microsoft.com/office/officeart/2005/8/layout/hierarchy4"/>
    <dgm:cxn modelId="{5C6EFDF0-D50A-439F-8C7D-4E5F4DBEB26A}" type="presParOf" srcId="{CC289E92-8E06-4A68-B368-3BB92BE342EE}" destId="{475A50D1-EBC1-47BA-8CC6-E9FBE25F8889}" srcOrd="1" destOrd="0" presId="urn:microsoft.com/office/officeart/2005/8/layout/hierarchy4"/>
    <dgm:cxn modelId="{780CF2CB-77FF-4D97-B0D5-940EF81F241D}" type="presParOf" srcId="{CC289E92-8E06-4A68-B368-3BB92BE342EE}" destId="{EA8E4AB2-DDAC-4E00-8176-6D08D8869185}" srcOrd="2" destOrd="0" presId="urn:microsoft.com/office/officeart/2005/8/layout/hierarchy4"/>
    <dgm:cxn modelId="{7FA5650E-685E-4B60-8B7E-6EAEFCB6E57A}" type="presParOf" srcId="{EA8E4AB2-DDAC-4E00-8176-6D08D8869185}" destId="{2BB7F4E8-290F-41BA-8CD2-DB7E084F661F}" srcOrd="0" destOrd="0" presId="urn:microsoft.com/office/officeart/2005/8/layout/hierarchy4"/>
    <dgm:cxn modelId="{931C7D87-C9A5-44A5-8202-7F9E39D094DC}" type="presParOf" srcId="{2BB7F4E8-290F-41BA-8CD2-DB7E084F661F}" destId="{8DD7B58A-0627-4E73-B20D-C660E56018A8}" srcOrd="0" destOrd="0" presId="urn:microsoft.com/office/officeart/2005/8/layout/hierarchy4"/>
    <dgm:cxn modelId="{3D1896A4-0A02-4880-B099-7EE5B5B6EF69}" type="presParOf" srcId="{2BB7F4E8-290F-41BA-8CD2-DB7E084F661F}" destId="{EA60FBD2-9590-4BA7-85EB-893EC84A2A1D}" srcOrd="1" destOrd="0" presId="urn:microsoft.com/office/officeart/2005/8/layout/hierarchy4"/>
    <dgm:cxn modelId="{8CB834A0-B828-4A1E-A5FE-DDB1AC820406}" type="presParOf" srcId="{EA8E4AB2-DDAC-4E00-8176-6D08D8869185}" destId="{D24F1366-C4B2-4619-B8F8-270A423BF19C}" srcOrd="1" destOrd="0" presId="urn:microsoft.com/office/officeart/2005/8/layout/hierarchy4"/>
    <dgm:cxn modelId="{4C74EB49-2D2F-474C-B740-A7BDC27FA0AE}" type="presParOf" srcId="{EA8E4AB2-DDAC-4E00-8176-6D08D8869185}" destId="{2418B5BF-4CEA-473C-89FC-8174D96F1BDF}" srcOrd="2" destOrd="0" presId="urn:microsoft.com/office/officeart/2005/8/layout/hierarchy4"/>
    <dgm:cxn modelId="{BE90227F-9FD2-4436-828D-EAE2E103E200}" type="presParOf" srcId="{2418B5BF-4CEA-473C-89FC-8174D96F1BDF}" destId="{D21BD126-A6C2-4536-A81B-3C3A99752EBF}" srcOrd="0" destOrd="0" presId="urn:microsoft.com/office/officeart/2005/8/layout/hierarchy4"/>
    <dgm:cxn modelId="{8244B970-E9B6-44D0-A4AD-2A2825E59483}" type="presParOf" srcId="{2418B5BF-4CEA-473C-89FC-8174D96F1BDF}" destId="{DE031538-922F-4242-9F42-9525F9221A5D}" srcOrd="1" destOrd="0" presId="urn:microsoft.com/office/officeart/2005/8/layout/hierarchy4"/>
    <dgm:cxn modelId="{6FF76C30-F038-4CBE-96DF-FCEE1EFE9524}" type="presParOf" srcId="{EA8E4AB2-DDAC-4E00-8176-6D08D8869185}" destId="{4D9EAF70-6F8F-40CA-AB55-475247C6707B}" srcOrd="3" destOrd="0" presId="urn:microsoft.com/office/officeart/2005/8/layout/hierarchy4"/>
    <dgm:cxn modelId="{F1FE09DE-C3F1-433A-A71C-7B48D807F39B}" type="presParOf" srcId="{EA8E4AB2-DDAC-4E00-8176-6D08D8869185}" destId="{7460A353-7F0D-4803-95AB-6A1018E82F58}" srcOrd="4" destOrd="0" presId="urn:microsoft.com/office/officeart/2005/8/layout/hierarchy4"/>
    <dgm:cxn modelId="{28A046DD-DA0E-4CAC-B9BD-CFE92F8066F0}" type="presParOf" srcId="{7460A353-7F0D-4803-95AB-6A1018E82F58}" destId="{1DAEB632-10E4-405C-AA0F-806BE9DE9039}" srcOrd="0" destOrd="0" presId="urn:microsoft.com/office/officeart/2005/8/layout/hierarchy4"/>
    <dgm:cxn modelId="{B84145A4-E362-405D-BC3C-FD6A6D159B5D}" type="presParOf" srcId="{7460A353-7F0D-4803-95AB-6A1018E82F58}" destId="{A05FA776-CF50-43B7-A3F3-8AC417178D5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AB7D9-C863-4C21-AA1F-41B73447CD08}">
      <dsp:nvSpPr>
        <dsp:cNvPr id="0" name=""/>
        <dsp:cNvSpPr/>
      </dsp:nvSpPr>
      <dsp:spPr>
        <a:xfrm>
          <a:off x="6255113" y="2271887"/>
          <a:ext cx="91440" cy="753112"/>
        </a:xfrm>
        <a:custGeom>
          <a:avLst/>
          <a:gdLst/>
          <a:ahLst/>
          <a:cxnLst/>
          <a:rect l="0" t="0" r="0" b="0"/>
          <a:pathLst>
            <a:path>
              <a:moveTo>
                <a:pt x="45720" y="0"/>
              </a:moveTo>
              <a:lnTo>
                <a:pt x="45720" y="75311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87DAD3-F7D9-4EE9-BD1F-6D3A9FDDEB0E}">
      <dsp:nvSpPr>
        <dsp:cNvPr id="0" name=""/>
        <dsp:cNvSpPr/>
      </dsp:nvSpPr>
      <dsp:spPr>
        <a:xfrm>
          <a:off x="4133777" y="1036640"/>
          <a:ext cx="2167056" cy="753112"/>
        </a:xfrm>
        <a:custGeom>
          <a:avLst/>
          <a:gdLst/>
          <a:ahLst/>
          <a:cxnLst/>
          <a:rect l="0" t="0" r="0" b="0"/>
          <a:pathLst>
            <a:path>
              <a:moveTo>
                <a:pt x="0" y="0"/>
              </a:moveTo>
              <a:lnTo>
                <a:pt x="0" y="513224"/>
              </a:lnTo>
              <a:lnTo>
                <a:pt x="2167056" y="513224"/>
              </a:lnTo>
              <a:lnTo>
                <a:pt x="2167056" y="75311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F65C12-9AA2-4CA6-AE6B-2279C6FF9BDE}">
      <dsp:nvSpPr>
        <dsp:cNvPr id="0" name=""/>
        <dsp:cNvSpPr/>
      </dsp:nvSpPr>
      <dsp:spPr>
        <a:xfrm>
          <a:off x="1921000" y="2504428"/>
          <a:ext cx="91440" cy="753112"/>
        </a:xfrm>
        <a:custGeom>
          <a:avLst/>
          <a:gdLst/>
          <a:ahLst/>
          <a:cxnLst/>
          <a:rect l="0" t="0" r="0" b="0"/>
          <a:pathLst>
            <a:path>
              <a:moveTo>
                <a:pt x="45720" y="0"/>
              </a:moveTo>
              <a:lnTo>
                <a:pt x="45720" y="75311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2A4BB1-5144-424C-8636-BCA2FE686CC9}">
      <dsp:nvSpPr>
        <dsp:cNvPr id="0" name=""/>
        <dsp:cNvSpPr/>
      </dsp:nvSpPr>
      <dsp:spPr>
        <a:xfrm>
          <a:off x="1966720" y="1036640"/>
          <a:ext cx="2167056" cy="753112"/>
        </a:xfrm>
        <a:custGeom>
          <a:avLst/>
          <a:gdLst/>
          <a:ahLst/>
          <a:cxnLst/>
          <a:rect l="0" t="0" r="0" b="0"/>
          <a:pathLst>
            <a:path>
              <a:moveTo>
                <a:pt x="2167056" y="0"/>
              </a:moveTo>
              <a:lnTo>
                <a:pt x="2167056" y="513224"/>
              </a:lnTo>
              <a:lnTo>
                <a:pt x="0" y="513224"/>
              </a:lnTo>
              <a:lnTo>
                <a:pt x="0" y="75311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A72217-8F38-414B-9942-F8257801A43E}">
      <dsp:nvSpPr>
        <dsp:cNvPr id="0" name=""/>
        <dsp:cNvSpPr/>
      </dsp:nvSpPr>
      <dsp:spPr>
        <a:xfrm>
          <a:off x="2839028" y="254613"/>
          <a:ext cx="2589497" cy="78202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7BD4A1-8CC3-418A-BE6F-00C51BCA992D}">
      <dsp:nvSpPr>
        <dsp:cNvPr id="0" name=""/>
        <dsp:cNvSpPr/>
      </dsp:nvSpPr>
      <dsp:spPr>
        <a:xfrm>
          <a:off x="3126750" y="527949"/>
          <a:ext cx="2589497" cy="78202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kern="1200" dirty="0" smtClean="0">
              <a:latin typeface="Times New Roman" pitchFamily="18" charset="0"/>
              <a:cs typeface="Times New Roman" pitchFamily="18" charset="0"/>
            </a:rPr>
            <a:t>Десинхроноз </a:t>
          </a:r>
          <a:endParaRPr lang="ru-RU" sz="1400" kern="1200" dirty="0">
            <a:latin typeface="Times New Roman" pitchFamily="18" charset="0"/>
            <a:cs typeface="Times New Roman" pitchFamily="18" charset="0"/>
          </a:endParaRPr>
        </a:p>
      </dsp:txBody>
      <dsp:txXfrm>
        <a:off x="3149655" y="550854"/>
        <a:ext cx="2543687" cy="736217"/>
      </dsp:txXfrm>
    </dsp:sp>
    <dsp:sp modelId="{BEEBFFD0-1173-41D7-8584-8A3112DAD1E2}">
      <dsp:nvSpPr>
        <dsp:cNvPr id="0" name=""/>
        <dsp:cNvSpPr/>
      </dsp:nvSpPr>
      <dsp:spPr>
        <a:xfrm>
          <a:off x="671971" y="1789752"/>
          <a:ext cx="2589497" cy="71467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470E7C-029C-43FE-AC0A-44F56B9B8CC6}">
      <dsp:nvSpPr>
        <dsp:cNvPr id="0" name=""/>
        <dsp:cNvSpPr/>
      </dsp:nvSpPr>
      <dsp:spPr>
        <a:xfrm>
          <a:off x="959693" y="2063088"/>
          <a:ext cx="2589497" cy="71467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kern="1200" dirty="0" smtClean="0">
              <a:latin typeface="Times New Roman" pitchFamily="18" charset="0"/>
              <a:cs typeface="Times New Roman" pitchFamily="18" charset="0"/>
            </a:rPr>
            <a:t>Сыртқы</a:t>
          </a:r>
          <a:endParaRPr lang="ru-RU" sz="1400" kern="1200" dirty="0">
            <a:latin typeface="Times New Roman" pitchFamily="18" charset="0"/>
            <a:cs typeface="Times New Roman" pitchFamily="18" charset="0"/>
          </a:endParaRPr>
        </a:p>
      </dsp:txBody>
      <dsp:txXfrm>
        <a:off x="980625" y="2084020"/>
        <a:ext cx="2547633" cy="672811"/>
      </dsp:txXfrm>
    </dsp:sp>
    <dsp:sp modelId="{A7F412A5-2E8F-4159-9E60-C9EB36F8CD6F}">
      <dsp:nvSpPr>
        <dsp:cNvPr id="0" name=""/>
        <dsp:cNvSpPr/>
      </dsp:nvSpPr>
      <dsp:spPr>
        <a:xfrm>
          <a:off x="748" y="3257540"/>
          <a:ext cx="3931945" cy="253911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FF242A-92DD-4B24-BD54-BB3A5222709F}">
      <dsp:nvSpPr>
        <dsp:cNvPr id="0" name=""/>
        <dsp:cNvSpPr/>
      </dsp:nvSpPr>
      <dsp:spPr>
        <a:xfrm>
          <a:off x="288470" y="3530876"/>
          <a:ext cx="3931945" cy="253911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err="1" smtClean="0">
              <a:latin typeface="Times New Roman" pitchFamily="18" charset="0"/>
              <a:cs typeface="Times New Roman" pitchFamily="18" charset="0"/>
            </a:rPr>
            <a:t>Сыртқы десинхроноз</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сағат белдеулерін</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жылдам</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ауыстырғанда дамиды</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Бұл ретте</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ұйқының үйреншікті уақыты, </a:t>
          </a:r>
          <a:r>
            <a:rPr lang="ru-RU" sz="1400" kern="1200" dirty="0" smtClean="0">
              <a:latin typeface="Times New Roman" pitchFamily="18" charset="0"/>
              <a:cs typeface="Times New Roman" pitchFamily="18" charset="0"/>
            </a:rPr>
            <a:t>ал </a:t>
          </a:r>
          <a:r>
            <a:rPr lang="ru-RU" sz="1400" kern="1200" dirty="0" err="1" smtClean="0">
              <a:latin typeface="Times New Roman" pitchFamily="18" charset="0"/>
              <a:cs typeface="Times New Roman" pitchFamily="18" charset="0"/>
            </a:rPr>
            <a:t>тиісінше</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жұмыс уақыты </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батысқа ұшып </a:t>
          </a:r>
          <a:r>
            <a:rPr lang="ru-RU" sz="1400" kern="1200" dirty="0" smtClean="0">
              <a:latin typeface="Times New Roman" pitchFamily="18" charset="0"/>
              <a:cs typeface="Times New Roman" pitchFamily="18" charset="0"/>
            </a:rPr>
            <a:t>бара </a:t>
          </a:r>
          <a:r>
            <a:rPr lang="ru-RU" sz="1400" kern="1200" dirty="0" err="1" smtClean="0">
              <a:latin typeface="Times New Roman" pitchFamily="18" charset="0"/>
              <a:cs typeface="Times New Roman" pitchFamily="18" charset="0"/>
            </a:rPr>
            <a:t>жатқанда кешігіп</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келеді</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және шығысқа ұшып бара</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жатқан кезден</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ерте</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басталады</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Ағза </a:t>
          </a:r>
          <a:r>
            <a:rPr lang="ru-RU" sz="1400" kern="1200" dirty="0" smtClean="0">
              <a:latin typeface="Times New Roman" pitchFamily="18" charset="0"/>
              <a:cs typeface="Times New Roman" pitchFamily="18" charset="0"/>
            </a:rPr>
            <a:t>осы </a:t>
          </a:r>
          <a:r>
            <a:rPr lang="ru-RU" sz="1400" kern="1200" dirty="0" err="1" smtClean="0">
              <a:latin typeface="Times New Roman" pitchFamily="18" charset="0"/>
              <a:cs typeface="Times New Roman" pitchFamily="18" charset="0"/>
            </a:rPr>
            <a:t>кенеттен</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қозғалыстарға байланысты</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бірден</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қайта құрылуы мүмкін емес</a:t>
          </a:r>
          <a:r>
            <a:rPr lang="ru-RU" sz="1400" kern="1200" dirty="0" smtClean="0">
              <a:latin typeface="Times New Roman" pitchFamily="18" charset="0"/>
              <a:cs typeface="Times New Roman" pitchFamily="18" charset="0"/>
            </a:rPr>
            <a:t>.</a:t>
          </a:r>
          <a:endParaRPr lang="ru-RU" sz="1400" kern="1200" dirty="0">
            <a:latin typeface="Times New Roman" pitchFamily="18" charset="0"/>
            <a:cs typeface="Times New Roman" pitchFamily="18" charset="0"/>
          </a:endParaRPr>
        </a:p>
      </dsp:txBody>
      <dsp:txXfrm>
        <a:off x="362838" y="3605244"/>
        <a:ext cx="3783209" cy="2390374"/>
      </dsp:txXfrm>
    </dsp:sp>
    <dsp:sp modelId="{E1790365-9E1D-4909-9110-D5AC574F24F6}">
      <dsp:nvSpPr>
        <dsp:cNvPr id="0" name=""/>
        <dsp:cNvSpPr/>
      </dsp:nvSpPr>
      <dsp:spPr>
        <a:xfrm>
          <a:off x="5006084" y="1789752"/>
          <a:ext cx="2589497" cy="4821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32525B-85FC-453A-A8EF-A22B02A721E0}">
      <dsp:nvSpPr>
        <dsp:cNvPr id="0" name=""/>
        <dsp:cNvSpPr/>
      </dsp:nvSpPr>
      <dsp:spPr>
        <a:xfrm>
          <a:off x="5293806" y="2063088"/>
          <a:ext cx="2589497" cy="48213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kern="1200" dirty="0" smtClean="0">
              <a:latin typeface="Times New Roman" pitchFamily="18" charset="0"/>
              <a:cs typeface="Times New Roman" pitchFamily="18" charset="0"/>
            </a:rPr>
            <a:t>Ішкі </a:t>
          </a:r>
          <a:endParaRPr lang="ru-RU" sz="1400" kern="1200" dirty="0">
            <a:latin typeface="Times New Roman" pitchFamily="18" charset="0"/>
            <a:cs typeface="Times New Roman" pitchFamily="18" charset="0"/>
          </a:endParaRPr>
        </a:p>
      </dsp:txBody>
      <dsp:txXfrm>
        <a:off x="5307927" y="2077209"/>
        <a:ext cx="2561255" cy="453892"/>
      </dsp:txXfrm>
    </dsp:sp>
    <dsp:sp modelId="{975D5D32-219A-4A78-B0C5-9ABB1D436C28}">
      <dsp:nvSpPr>
        <dsp:cNvPr id="0" name=""/>
        <dsp:cNvSpPr/>
      </dsp:nvSpPr>
      <dsp:spPr>
        <a:xfrm>
          <a:off x="4508137" y="3024999"/>
          <a:ext cx="3585392" cy="245950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151065-88C4-48E8-B670-1FBD9BA658A4}">
      <dsp:nvSpPr>
        <dsp:cNvPr id="0" name=""/>
        <dsp:cNvSpPr/>
      </dsp:nvSpPr>
      <dsp:spPr>
        <a:xfrm>
          <a:off x="4795859" y="3298335"/>
          <a:ext cx="3585392" cy="245950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err="1" smtClean="0">
              <a:latin typeface="Times New Roman" pitchFamily="18" charset="0"/>
              <a:cs typeface="Times New Roman" pitchFamily="18" charset="0"/>
            </a:rPr>
            <a:t>Ішкі</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десинхроноз</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өзінің уақытша белдеуінен</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шықпайтын адамда</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әртүрлі органдар</a:t>
          </a:r>
          <a:r>
            <a:rPr lang="ru-RU" sz="1400" kern="1200" dirty="0" smtClean="0">
              <a:latin typeface="Times New Roman" pitchFamily="18" charset="0"/>
              <a:cs typeface="Times New Roman" pitchFamily="18" charset="0"/>
            </a:rPr>
            <a:t> мен </a:t>
          </a:r>
          <a:r>
            <a:rPr lang="ru-RU" sz="1400" kern="1200" dirty="0" err="1" smtClean="0">
              <a:latin typeface="Times New Roman" pitchFamily="18" charset="0"/>
              <a:cs typeface="Times New Roman" pitchFamily="18" charset="0"/>
            </a:rPr>
            <a:t>жүйелердің тәуліктік биоритмдерінің табиғи өзара қарым-қатынасының бұзылуынан тұрады</a:t>
          </a:r>
          <a:r>
            <a:rPr lang="ru-RU" sz="1400" kern="1200" dirty="0" smtClean="0">
              <a:latin typeface="Times New Roman" pitchFamily="18" charset="0"/>
              <a:cs typeface="Times New Roman" pitchFamily="18" charset="0"/>
            </a:rPr>
            <a:t>.</a:t>
          </a:r>
          <a:endParaRPr lang="ru-RU" sz="1400" kern="1200" dirty="0">
            <a:latin typeface="Times New Roman" pitchFamily="18" charset="0"/>
            <a:cs typeface="Times New Roman" pitchFamily="18" charset="0"/>
          </a:endParaRPr>
        </a:p>
      </dsp:txBody>
      <dsp:txXfrm>
        <a:off x="4867896" y="3370372"/>
        <a:ext cx="3441318" cy="2315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75E4D-C4FA-4FFC-B264-E6FE4E0E8301}">
      <dsp:nvSpPr>
        <dsp:cNvPr id="0" name=""/>
        <dsp:cNvSpPr/>
      </dsp:nvSpPr>
      <dsp:spPr>
        <a:xfrm>
          <a:off x="3286" y="1163"/>
          <a:ext cx="9137427" cy="3054800"/>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ru-RU" sz="6100" kern="1200" dirty="0" err="1" smtClean="0">
              <a:latin typeface="Times New Roman" pitchFamily="18" charset="0"/>
              <a:cs typeface="Times New Roman" pitchFamily="18" charset="0"/>
            </a:rPr>
            <a:t>Десинхроноздың себептері</a:t>
          </a:r>
          <a:r>
            <a:rPr lang="ru-RU" sz="6100" kern="1200" dirty="0" smtClean="0">
              <a:latin typeface="Times New Roman" pitchFamily="18" charset="0"/>
              <a:cs typeface="Times New Roman" pitchFamily="18" charset="0"/>
            </a:rPr>
            <a:t> </a:t>
          </a:r>
          <a:r>
            <a:rPr lang="ru-RU" sz="6100" kern="1200" dirty="0" err="1" smtClean="0">
              <a:latin typeface="Times New Roman" pitchFamily="18" charset="0"/>
              <a:cs typeface="Times New Roman" pitchFamily="18" charset="0"/>
            </a:rPr>
            <a:t>деп</a:t>
          </a:r>
          <a:r>
            <a:rPr lang="ru-RU" sz="6100" kern="1200" dirty="0" smtClean="0">
              <a:latin typeface="Times New Roman" pitchFamily="18" charset="0"/>
              <a:cs typeface="Times New Roman" pitchFamily="18" charset="0"/>
            </a:rPr>
            <a:t> </a:t>
          </a:r>
          <a:r>
            <a:rPr lang="ru-RU" sz="6100" kern="1200" dirty="0" err="1" smtClean="0">
              <a:latin typeface="Times New Roman" pitchFamily="18" charset="0"/>
              <a:cs typeface="Times New Roman" pitchFamily="18" charset="0"/>
            </a:rPr>
            <a:t>санауға болады</a:t>
          </a:r>
          <a:r>
            <a:rPr lang="ru-RU" sz="6100" kern="1200" dirty="0" smtClean="0">
              <a:latin typeface="Times New Roman" pitchFamily="18" charset="0"/>
              <a:cs typeface="Times New Roman" pitchFamily="18" charset="0"/>
            </a:rPr>
            <a:t>:</a:t>
          </a:r>
          <a:endParaRPr lang="ru-RU" sz="6100" kern="1200" dirty="0">
            <a:latin typeface="Times New Roman" pitchFamily="18" charset="0"/>
            <a:cs typeface="Times New Roman" pitchFamily="18" charset="0"/>
          </a:endParaRPr>
        </a:p>
      </dsp:txBody>
      <dsp:txXfrm>
        <a:off x="92758" y="90635"/>
        <a:ext cx="8958483" cy="2875856"/>
      </dsp:txXfrm>
    </dsp:sp>
    <dsp:sp modelId="{F662A4BD-88AF-4430-AEAC-7D8FC75F6053}">
      <dsp:nvSpPr>
        <dsp:cNvPr id="0" name=""/>
        <dsp:cNvSpPr/>
      </dsp:nvSpPr>
      <dsp:spPr>
        <a:xfrm>
          <a:off x="3286" y="3301994"/>
          <a:ext cx="2884289" cy="3054800"/>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err="1" smtClean="0">
              <a:latin typeface="Times New Roman" pitchFamily="18" charset="0"/>
              <a:cs typeface="Times New Roman" pitchFamily="18" charset="0"/>
            </a:rPr>
            <a:t>күш </a:t>
          </a:r>
          <a:r>
            <a:rPr lang="ru-RU" sz="2200" kern="1200" dirty="0" smtClean="0">
              <a:latin typeface="Times New Roman" pitchFamily="18" charset="0"/>
              <a:cs typeface="Times New Roman" pitchFamily="18" charset="0"/>
            </a:rPr>
            <a:t>пен </a:t>
          </a:r>
          <a:r>
            <a:rPr lang="ru-RU" sz="2200" kern="1200" dirty="0" err="1" smtClean="0">
              <a:latin typeface="Times New Roman" pitchFamily="18" charset="0"/>
              <a:cs typeface="Times New Roman" pitchFamily="18" charset="0"/>
            </a:rPr>
            <a:t>сапасы</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бойынша</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ерекше</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стимулдарға </a:t>
          </a:r>
          <a:r>
            <a:rPr lang="ru-RU" sz="2200" kern="1200" dirty="0" smtClean="0">
              <a:latin typeface="Times New Roman" pitchFamily="18" charset="0"/>
              <a:cs typeface="Times New Roman" pitchFamily="18" charset="0"/>
            </a:rPr>
            <a:t>(</a:t>
          </a:r>
          <a:r>
            <a:rPr lang="ru-RU" sz="2200" kern="1200" dirty="0" err="1" smtClean="0">
              <a:latin typeface="Times New Roman" pitchFamily="18" charset="0"/>
              <a:cs typeface="Times New Roman" pitchFamily="18" charset="0"/>
            </a:rPr>
            <a:t>эмоциялық немесе</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физикалық </a:t>
          </a:r>
          <a:r>
            <a:rPr lang="ru-RU" sz="2200" kern="1200" dirty="0" smtClean="0">
              <a:latin typeface="Times New Roman" pitchFamily="18" charset="0"/>
              <a:cs typeface="Times New Roman" pitchFamily="18" charset="0"/>
            </a:rPr>
            <a:t>стресс, </a:t>
          </a:r>
          <a:r>
            <a:rPr lang="ru-RU" sz="2200" kern="1200" dirty="0" err="1" smtClean="0">
              <a:latin typeface="Times New Roman" pitchFamily="18" charset="0"/>
              <a:cs typeface="Times New Roman" pitchFamily="18" charset="0"/>
            </a:rPr>
            <a:t>сондай-ақ шаршау</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және </a:t>
          </a:r>
          <a:r>
            <a:rPr lang="ru-RU" sz="2200" kern="1200" dirty="0" smtClean="0">
              <a:latin typeface="Times New Roman" pitchFamily="18" charset="0"/>
              <a:cs typeface="Times New Roman" pitchFamily="18" charset="0"/>
            </a:rPr>
            <a:t>ауру) </a:t>
          </a:r>
          <a:r>
            <a:rPr lang="ru-RU" sz="2200" kern="1200" dirty="0" err="1" smtClean="0">
              <a:latin typeface="Times New Roman" pitchFamily="18" charset="0"/>
              <a:cs typeface="Times New Roman" pitchFamily="18" charset="0"/>
            </a:rPr>
            <a:t>стресстік</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реакцияның дамуы</a:t>
          </a:r>
          <a:r>
            <a:rPr lang="ru-RU" sz="2200" kern="1200" dirty="0" smtClean="0">
              <a:latin typeface="Times New Roman" pitchFamily="18" charset="0"/>
              <a:cs typeface="Times New Roman" pitchFamily="18" charset="0"/>
            </a:rPr>
            <a:t>);</a:t>
          </a:r>
          <a:endParaRPr lang="ru-RU" sz="2200" kern="1200" dirty="0">
            <a:latin typeface="Times New Roman" pitchFamily="18" charset="0"/>
            <a:cs typeface="Times New Roman" pitchFamily="18" charset="0"/>
          </a:endParaRPr>
        </a:p>
      </dsp:txBody>
      <dsp:txXfrm>
        <a:off x="87764" y="3386472"/>
        <a:ext cx="2715333" cy="2885844"/>
      </dsp:txXfrm>
    </dsp:sp>
    <dsp:sp modelId="{392BE419-86CF-4531-818F-B59C0FC37FFA}">
      <dsp:nvSpPr>
        <dsp:cNvPr id="0" name=""/>
        <dsp:cNvSpPr/>
      </dsp:nvSpPr>
      <dsp:spPr>
        <a:xfrm>
          <a:off x="3129855" y="3301994"/>
          <a:ext cx="2884289" cy="3054800"/>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err="1" smtClean="0">
              <a:latin typeface="Times New Roman" pitchFamily="18" charset="0"/>
              <a:cs typeface="Times New Roman" pitchFamily="18" charset="0"/>
            </a:rPr>
            <a:t>адамды</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әуе көлігімен алыс</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қашықтыққа ауыстыру</a:t>
          </a:r>
          <a:r>
            <a:rPr lang="ru-RU" sz="2200" kern="1200" dirty="0" smtClean="0">
              <a:latin typeface="Times New Roman" pitchFamily="18" charset="0"/>
              <a:cs typeface="Times New Roman" pitchFamily="18" charset="0"/>
            </a:rPr>
            <a:t>;</a:t>
          </a:r>
          <a:endParaRPr lang="ru-RU" sz="2200" kern="1200" dirty="0">
            <a:latin typeface="Times New Roman" pitchFamily="18" charset="0"/>
            <a:cs typeface="Times New Roman" pitchFamily="18" charset="0"/>
          </a:endParaRPr>
        </a:p>
      </dsp:txBody>
      <dsp:txXfrm>
        <a:off x="3214333" y="3386472"/>
        <a:ext cx="2715333" cy="2885844"/>
      </dsp:txXfrm>
    </dsp:sp>
    <dsp:sp modelId="{777D57EA-E614-4865-9057-B14EA92D99F7}">
      <dsp:nvSpPr>
        <dsp:cNvPr id="0" name=""/>
        <dsp:cNvSpPr/>
      </dsp:nvSpPr>
      <dsp:spPr>
        <a:xfrm>
          <a:off x="6256424" y="3301994"/>
          <a:ext cx="2884289" cy="3054800"/>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kk-KZ" sz="2200" kern="1200" dirty="0" smtClean="0">
              <a:latin typeface="Times New Roman" pitchFamily="18" charset="0"/>
              <a:cs typeface="Times New Roman" pitchFamily="18" charset="0"/>
            </a:rPr>
            <a:t>Түнгі жұмыс</a:t>
          </a:r>
          <a:endParaRPr lang="ru-RU" sz="2200" kern="1200" dirty="0">
            <a:latin typeface="Times New Roman" pitchFamily="18" charset="0"/>
            <a:cs typeface="Times New Roman" pitchFamily="18" charset="0"/>
          </a:endParaRPr>
        </a:p>
      </dsp:txBody>
      <dsp:txXfrm>
        <a:off x="6340902" y="3386472"/>
        <a:ext cx="2715333" cy="2885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864C6-694B-44C7-B785-D834783A7C88}">
      <dsp:nvSpPr>
        <dsp:cNvPr id="0" name=""/>
        <dsp:cNvSpPr/>
      </dsp:nvSpPr>
      <dsp:spPr>
        <a:xfrm>
          <a:off x="2381" y="2207121"/>
          <a:ext cx="3363515" cy="1681757"/>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err="1" smtClean="0">
              <a:latin typeface="Times New Roman" pitchFamily="18" charset="0"/>
              <a:cs typeface="Times New Roman" pitchFamily="18" charset="0"/>
            </a:rPr>
            <a:t>Бейімделу</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терминін</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үш аспектіде</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қарастыруға болады</a:t>
          </a:r>
          <a:endParaRPr lang="ru-RU" sz="1600" kern="1200" dirty="0">
            <a:latin typeface="Times New Roman" pitchFamily="18" charset="0"/>
            <a:cs typeface="Times New Roman" pitchFamily="18" charset="0"/>
          </a:endParaRPr>
        </a:p>
      </dsp:txBody>
      <dsp:txXfrm>
        <a:off x="51638" y="2256378"/>
        <a:ext cx="3265001" cy="1583243"/>
      </dsp:txXfrm>
    </dsp:sp>
    <dsp:sp modelId="{3BA842FB-8908-4289-8CBE-75233B252015}">
      <dsp:nvSpPr>
        <dsp:cNvPr id="0" name=""/>
        <dsp:cNvSpPr/>
      </dsp:nvSpPr>
      <dsp:spPr>
        <a:xfrm rot="18289469">
          <a:off x="2860618" y="2056160"/>
          <a:ext cx="2355962" cy="49658"/>
        </a:xfrm>
        <a:custGeom>
          <a:avLst/>
          <a:gdLst/>
          <a:ahLst/>
          <a:cxnLst/>
          <a:rect l="0" t="0" r="0" b="0"/>
          <a:pathLst>
            <a:path>
              <a:moveTo>
                <a:pt x="0" y="24829"/>
              </a:moveTo>
              <a:lnTo>
                <a:pt x="2355962" y="24829"/>
              </a:lnTo>
            </a:path>
          </a:pathLst>
        </a:custGeom>
        <a:noFill/>
        <a:ln w="1905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ru-RU" sz="800" kern="1200"/>
        </a:p>
      </dsp:txBody>
      <dsp:txXfrm>
        <a:off x="3979700" y="2022090"/>
        <a:ext cx="117798" cy="117798"/>
      </dsp:txXfrm>
    </dsp:sp>
    <dsp:sp modelId="{2A77EA2E-848F-427E-8B4C-3ED9B924C651}">
      <dsp:nvSpPr>
        <dsp:cNvPr id="0" name=""/>
        <dsp:cNvSpPr/>
      </dsp:nvSpPr>
      <dsp:spPr>
        <a:xfrm>
          <a:off x="4711303" y="273099"/>
          <a:ext cx="3363515" cy="1681757"/>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err="1" smtClean="0">
              <a:latin typeface="Times New Roman" pitchFamily="18" charset="0"/>
              <a:cs typeface="Times New Roman" pitchFamily="18" charset="0"/>
            </a:rPr>
            <a:t>бейімделу</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жүйенің сипаты</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ретінде</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мүмкін өзгерістерге бейімделу-бейімделу</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жүйесі</a:t>
          </a:r>
          <a:endParaRPr lang="ru-RU" sz="1600" kern="1200" dirty="0">
            <a:latin typeface="Times New Roman" pitchFamily="18" charset="0"/>
            <a:cs typeface="Times New Roman" pitchFamily="18" charset="0"/>
          </a:endParaRPr>
        </a:p>
      </dsp:txBody>
      <dsp:txXfrm>
        <a:off x="4760560" y="322356"/>
        <a:ext cx="3265001" cy="1583243"/>
      </dsp:txXfrm>
    </dsp:sp>
    <dsp:sp modelId="{6021C4F3-29BB-4FEC-8735-C20C6728B526}">
      <dsp:nvSpPr>
        <dsp:cNvPr id="0" name=""/>
        <dsp:cNvSpPr/>
      </dsp:nvSpPr>
      <dsp:spPr>
        <a:xfrm>
          <a:off x="3365896" y="3023170"/>
          <a:ext cx="1345406" cy="49658"/>
        </a:xfrm>
        <a:custGeom>
          <a:avLst/>
          <a:gdLst/>
          <a:ahLst/>
          <a:cxnLst/>
          <a:rect l="0" t="0" r="0" b="0"/>
          <a:pathLst>
            <a:path>
              <a:moveTo>
                <a:pt x="0" y="24829"/>
              </a:moveTo>
              <a:lnTo>
                <a:pt x="1345406" y="24829"/>
              </a:lnTo>
            </a:path>
          </a:pathLst>
        </a:custGeom>
        <a:noFill/>
        <a:ln w="1905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004964" y="3014364"/>
        <a:ext cx="67270" cy="67270"/>
      </dsp:txXfrm>
    </dsp:sp>
    <dsp:sp modelId="{CA8F7331-F6EE-4D34-BC37-FE3CCC1E494C}">
      <dsp:nvSpPr>
        <dsp:cNvPr id="0" name=""/>
        <dsp:cNvSpPr/>
      </dsp:nvSpPr>
      <dsp:spPr>
        <a:xfrm>
          <a:off x="4711303" y="2207121"/>
          <a:ext cx="3363515" cy="1681757"/>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err="1" smtClean="0">
              <a:latin typeface="Times New Roman" pitchFamily="18" charset="0"/>
              <a:cs typeface="Times New Roman" pitchFamily="18" charset="0"/>
            </a:rPr>
            <a:t>бейімделу</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келіп</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түсетін ақпаратты өңдеуге негізделген</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және оңтайландырудың кейбір</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критерийіне</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жету</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үшін бейімделген</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әдіс ретінде</a:t>
          </a:r>
          <a:r>
            <a:rPr lang="ru-RU" sz="1600" kern="1200" dirty="0" smtClean="0">
              <a:latin typeface="Times New Roman" pitchFamily="18" charset="0"/>
              <a:cs typeface="Times New Roman" pitchFamily="18" charset="0"/>
            </a:rPr>
            <a:t> - </a:t>
          </a:r>
          <a:r>
            <a:rPr lang="ru-RU" sz="1600" kern="1200" dirty="0" err="1" smtClean="0">
              <a:latin typeface="Times New Roman" pitchFamily="18" charset="0"/>
              <a:cs typeface="Times New Roman" pitchFamily="18" charset="0"/>
            </a:rPr>
            <a:t>бейімдеу</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алгоритмдері</a:t>
          </a:r>
          <a:r>
            <a:rPr lang="ru-RU" sz="1600" kern="1200" dirty="0" smtClean="0">
              <a:latin typeface="Times New Roman" pitchFamily="18" charset="0"/>
              <a:cs typeface="Times New Roman" pitchFamily="18" charset="0"/>
            </a:rPr>
            <a:t>.</a:t>
          </a:r>
          <a:endParaRPr lang="ru-RU" sz="1600" kern="1200" dirty="0">
            <a:latin typeface="Times New Roman" pitchFamily="18" charset="0"/>
            <a:cs typeface="Times New Roman" pitchFamily="18" charset="0"/>
          </a:endParaRPr>
        </a:p>
      </dsp:txBody>
      <dsp:txXfrm>
        <a:off x="4760560" y="2256378"/>
        <a:ext cx="3265001" cy="1583243"/>
      </dsp:txXfrm>
    </dsp:sp>
    <dsp:sp modelId="{34010569-FCF7-4948-9292-ACC92A44AB47}">
      <dsp:nvSpPr>
        <dsp:cNvPr id="0" name=""/>
        <dsp:cNvSpPr/>
      </dsp:nvSpPr>
      <dsp:spPr>
        <a:xfrm rot="3310531">
          <a:off x="2860618" y="3990181"/>
          <a:ext cx="2355962" cy="49658"/>
        </a:xfrm>
        <a:custGeom>
          <a:avLst/>
          <a:gdLst/>
          <a:ahLst/>
          <a:cxnLst/>
          <a:rect l="0" t="0" r="0" b="0"/>
          <a:pathLst>
            <a:path>
              <a:moveTo>
                <a:pt x="0" y="24829"/>
              </a:moveTo>
              <a:lnTo>
                <a:pt x="2355962" y="24829"/>
              </a:lnTo>
            </a:path>
          </a:pathLst>
        </a:custGeom>
        <a:noFill/>
        <a:ln w="1905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ru-RU" sz="800" kern="1200"/>
        </a:p>
      </dsp:txBody>
      <dsp:txXfrm>
        <a:off x="3979700" y="3956111"/>
        <a:ext cx="117798" cy="117798"/>
      </dsp:txXfrm>
    </dsp:sp>
    <dsp:sp modelId="{C4AC4B8B-298A-4292-A2E4-B53476368D75}">
      <dsp:nvSpPr>
        <dsp:cNvPr id="0" name=""/>
        <dsp:cNvSpPr/>
      </dsp:nvSpPr>
      <dsp:spPr>
        <a:xfrm>
          <a:off x="4711303" y="4141142"/>
          <a:ext cx="3363515" cy="1681757"/>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err="1" smtClean="0">
              <a:latin typeface="Times New Roman" pitchFamily="18" charset="0"/>
              <a:cs typeface="Times New Roman" pitchFamily="18" charset="0"/>
            </a:rPr>
            <a:t>бейімделу-бейімделу</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жүйесінің бейімделу</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процесі</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ретінде</a:t>
          </a:r>
          <a:endParaRPr lang="ru-RU" sz="1600" kern="1200" dirty="0">
            <a:latin typeface="Times New Roman" pitchFamily="18" charset="0"/>
            <a:cs typeface="Times New Roman" pitchFamily="18" charset="0"/>
          </a:endParaRPr>
        </a:p>
      </dsp:txBody>
      <dsp:txXfrm>
        <a:off x="4760560" y="4190399"/>
        <a:ext cx="3265001" cy="15832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B106E36-FD25-4E2D-B0AA-010F637433A0}" type="datetimeFigureOut">
              <a:rPr lang="ru-RU" smtClean="0"/>
              <a:pPr/>
              <a:t>08.01.2002</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5B106E36-FD25-4E2D-B0AA-010F637433A0}" type="datetimeFigureOut">
              <a:rPr lang="ru-RU" smtClean="0"/>
              <a:pPr/>
              <a:t>08.01.2002</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5B106E36-FD25-4E2D-B0AA-010F637433A0}" type="datetimeFigureOut">
              <a:rPr lang="ru-RU" smtClean="0"/>
              <a:pPr/>
              <a:t>08.01.2002</a:t>
            </a:fld>
            <a:endParaRPr lang="ru-RU"/>
          </a:p>
        </p:txBody>
      </p:sp>
      <p:sp>
        <p:nvSpPr>
          <p:cNvPr id="10" name="Номер слайда 9"/>
          <p:cNvSpPr>
            <a:spLocks noGrp="1"/>
          </p:cNvSpPr>
          <p:nvPr>
            <p:ph type="sldNum" sz="quarter" idx="16"/>
          </p:nvPr>
        </p:nvSpPr>
        <p:spPr/>
        <p:txBody>
          <a:bodyPr rtlCol="0"/>
          <a:lstStyle/>
          <a:p>
            <a:fld id="{725C68B6-61C2-468F-89AB-4B9F7531AA68}"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5B106E36-FD25-4E2D-B0AA-010F637433A0}" type="datetimeFigureOut">
              <a:rPr lang="ru-RU" smtClean="0"/>
              <a:pPr/>
              <a:t>08.01.2002</a:t>
            </a:fld>
            <a:endParaRPr lang="ru-RU"/>
          </a:p>
        </p:txBody>
      </p:sp>
      <p:sp>
        <p:nvSpPr>
          <p:cNvPr id="12" name="Номер слайда 11"/>
          <p:cNvSpPr>
            <a:spLocks noGrp="1"/>
          </p:cNvSpPr>
          <p:nvPr>
            <p:ph type="sldNum" sz="quarter" idx="16"/>
          </p:nvPr>
        </p:nvSpPr>
        <p:spPr/>
        <p:txBody>
          <a:bodyPr rtlCol="0"/>
          <a:lstStyle/>
          <a:p>
            <a:fld id="{725C68B6-61C2-468F-89AB-4B9F7531AA68}"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5B106E36-FD25-4E2D-B0AA-010F637433A0}" type="datetimeFigureOut">
              <a:rPr lang="ru-RU" smtClean="0"/>
              <a:pPr/>
              <a:t>08.01.2002</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B106E36-FD25-4E2D-B0AA-010F637433A0}" type="datetimeFigureOut">
              <a:rPr lang="ru-RU" smtClean="0"/>
              <a:pPr/>
              <a:t>08.01.2002</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2" y="0"/>
            <a:ext cx="5904656" cy="707886"/>
          </a:xfrm>
          <a:prstGeom prst="rect">
            <a:avLst/>
          </a:prstGeom>
          <a:noFill/>
        </p:spPr>
        <p:txBody>
          <a:bodyPr wrap="square" rtlCol="0">
            <a:spAutoFit/>
          </a:bodyPr>
          <a:lstStyle/>
          <a:p>
            <a:pPr algn="ctr"/>
            <a:r>
              <a:rPr lang="kk-KZ" sz="2000" i="1" dirty="0" smtClean="0">
                <a:latin typeface="Times New Roman" pitchFamily="18" charset="0"/>
                <a:cs typeface="Times New Roman" pitchFamily="18" charset="0"/>
              </a:rPr>
              <a:t>Әл</a:t>
            </a:r>
            <a:r>
              <a:rPr lang="en-US" sz="2000" i="1" dirty="0" smtClean="0">
                <a:latin typeface="Times New Roman" pitchFamily="18" charset="0"/>
                <a:cs typeface="Times New Roman" pitchFamily="18" charset="0"/>
              </a:rPr>
              <a:t>-</a:t>
            </a:r>
            <a:r>
              <a:rPr lang="kk-KZ" sz="2000" i="1" dirty="0" smtClean="0">
                <a:latin typeface="Times New Roman" pitchFamily="18" charset="0"/>
                <a:cs typeface="Times New Roman" pitchFamily="18" charset="0"/>
              </a:rPr>
              <a:t>Фараби атындағы Қазақ Ұлттық Университеті</a:t>
            </a:r>
          </a:p>
          <a:p>
            <a:pPr algn="ctr"/>
            <a:r>
              <a:rPr lang="kk-KZ" sz="2000" i="1" dirty="0" smtClean="0">
                <a:latin typeface="Times New Roman" pitchFamily="18" charset="0"/>
                <a:cs typeface="Times New Roman" pitchFamily="18" charset="0"/>
              </a:rPr>
              <a:t>Биология және биотехнология факультеті</a:t>
            </a:r>
            <a:endParaRPr lang="ru-RU" sz="2000" i="1" dirty="0">
              <a:latin typeface="Times New Roman" pitchFamily="18" charset="0"/>
              <a:cs typeface="Times New Roman" pitchFamily="18" charset="0"/>
            </a:endParaRPr>
          </a:p>
        </p:txBody>
      </p:sp>
      <p:sp>
        <p:nvSpPr>
          <p:cNvPr id="5" name="TextBox 4"/>
          <p:cNvSpPr txBox="1"/>
          <p:nvPr/>
        </p:nvSpPr>
        <p:spPr>
          <a:xfrm>
            <a:off x="3929058" y="1500174"/>
            <a:ext cx="1357322" cy="461665"/>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7</a:t>
            </a:r>
            <a:r>
              <a:rPr lang="en-US" sz="2400" dirty="0" smtClean="0">
                <a:latin typeface="Times New Roman" pitchFamily="18" charset="0"/>
                <a:cs typeface="Times New Roman" pitchFamily="18" charset="0"/>
              </a:rPr>
              <a:t>-</a:t>
            </a:r>
            <a:r>
              <a:rPr lang="kk-KZ" sz="2400" dirty="0" smtClean="0">
                <a:latin typeface="Times New Roman" pitchFamily="18" charset="0"/>
                <a:cs typeface="Times New Roman" pitchFamily="18" charset="0"/>
              </a:rPr>
              <a:t>дәріс</a:t>
            </a:r>
            <a:endParaRPr lang="ru-RU" sz="2400" dirty="0">
              <a:latin typeface="Times New Roman" pitchFamily="18" charset="0"/>
              <a:cs typeface="Times New Roman" pitchFamily="18" charset="0"/>
            </a:endParaRPr>
          </a:p>
        </p:txBody>
      </p:sp>
      <p:pic>
        <p:nvPicPr>
          <p:cNvPr id="6" name="Picture 4" descr="http://upload.wikimedia.org/wikipedia/ru/0/00/Logotip_KazNU.gif"/>
          <p:cNvPicPr>
            <a:picLocks noChangeAspect="1" noChangeArrowheads="1"/>
          </p:cNvPicPr>
          <p:nvPr/>
        </p:nvPicPr>
        <p:blipFill>
          <a:blip r:embed="rId2" cstate="print"/>
          <a:srcRect/>
          <a:stretch>
            <a:fillRect/>
          </a:stretch>
        </p:blipFill>
        <p:spPr bwMode="auto">
          <a:xfrm>
            <a:off x="0" y="3786190"/>
            <a:ext cx="2257922" cy="2276043"/>
          </a:xfrm>
          <a:prstGeom prst="ellipse">
            <a:avLst/>
          </a:prstGeom>
          <a:ln>
            <a:noFill/>
          </a:ln>
          <a:effectLst>
            <a:softEdge rad="112500"/>
          </a:effectLst>
        </p:spPr>
      </p:pic>
      <p:pic>
        <p:nvPicPr>
          <p:cNvPr id="7" name="Picture 4" descr="https://pp.vk.me/c622322/v622322409/31764/LnY0NcN7JtU.jpg"/>
          <p:cNvPicPr>
            <a:picLocks noChangeAspect="1" noChangeArrowheads="1"/>
          </p:cNvPicPr>
          <p:nvPr/>
        </p:nvPicPr>
        <p:blipFill>
          <a:blip r:embed="rId3" cstate="print"/>
          <a:srcRect/>
          <a:stretch>
            <a:fillRect/>
          </a:stretch>
        </p:blipFill>
        <p:spPr bwMode="auto">
          <a:xfrm>
            <a:off x="2285984" y="3857628"/>
            <a:ext cx="2212145" cy="2276043"/>
          </a:xfrm>
          <a:prstGeom prst="ellipse">
            <a:avLst/>
          </a:prstGeom>
          <a:ln>
            <a:noFill/>
          </a:ln>
          <a:effectLst>
            <a:softEdge rad="112500"/>
          </a:effectLst>
        </p:spPr>
      </p:pic>
      <p:sp>
        <p:nvSpPr>
          <p:cNvPr id="9" name="TextBox 8"/>
          <p:cNvSpPr txBox="1"/>
          <p:nvPr/>
        </p:nvSpPr>
        <p:spPr>
          <a:xfrm>
            <a:off x="1285852" y="2143116"/>
            <a:ext cx="6500858" cy="1200329"/>
          </a:xfrm>
          <a:prstGeom prst="rect">
            <a:avLst/>
          </a:prstGeom>
          <a:noFill/>
        </p:spPr>
        <p:txBody>
          <a:bodyPr wrap="square" rtlCol="0">
            <a:spAutoFit/>
          </a:bodyPr>
          <a:lstStyle/>
          <a:p>
            <a:pPr algn="ctr"/>
            <a:r>
              <a:rPr lang="kk-KZ" sz="2400" b="1" i="1" dirty="0" smtClean="0">
                <a:latin typeface="Times New Roman" pitchFamily="18" charset="0"/>
                <a:cs typeface="Times New Roman" pitchFamily="18" charset="0"/>
              </a:rPr>
              <a:t>Биологиялық ырғақтылық және қажу. Биологиялық ырғақтылық пен бейімделудің жалпы концепциясы. Десинхроноз. </a:t>
            </a:r>
            <a:endParaRPr lang="ru-RU" sz="2400" b="1" i="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04800"/>
            <a:ext cx="8382000" cy="914400"/>
          </a:xfrm>
        </p:spPr>
        <p:style>
          <a:lnRef idx="2">
            <a:schemeClr val="accent1"/>
          </a:lnRef>
          <a:fillRef idx="1">
            <a:schemeClr val="lt1"/>
          </a:fillRef>
          <a:effectRef idx="0">
            <a:schemeClr val="accent1"/>
          </a:effectRef>
          <a:fontRef idx="minor">
            <a:schemeClr val="dk1"/>
          </a:fontRef>
        </p:style>
        <p:txBody>
          <a:bodyPr>
            <a:noAutofit/>
          </a:bodyPr>
          <a:lstStyle/>
          <a:p>
            <a:pPr algn="ctr"/>
            <a:r>
              <a:rPr lang="ru-RU" sz="2400" i="1" dirty="0" smtClean="0">
                <a:latin typeface="Times New Roman" pitchFamily="18" charset="0"/>
                <a:cs typeface="Times New Roman" pitchFamily="18" charset="0"/>
              </a:rPr>
              <a:t>Даму </a:t>
            </a:r>
            <a:r>
              <a:rPr lang="ru-RU" sz="2400" i="1" dirty="0" err="1" smtClean="0">
                <a:latin typeface="Times New Roman" pitchFamily="18" charset="0"/>
                <a:cs typeface="Times New Roman" pitchFamily="18" charset="0"/>
              </a:rPr>
              <a:t>механизмі</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бойынша</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десинхроноздардың жіктелуі</a:t>
            </a:r>
            <a:r>
              <a:rPr lang="ru-RU" sz="2400" i="1" dirty="0" smtClean="0">
                <a:latin typeface="Times New Roman" pitchFamily="18" charset="0"/>
                <a:cs typeface="Times New Roman" pitchFamily="18" charset="0"/>
              </a:rPr>
              <a:t> (Ф.И.Комаров </a:t>
            </a:r>
            <a:r>
              <a:rPr lang="ru-RU" sz="2400" i="1" dirty="0" err="1" smtClean="0">
                <a:latin typeface="Times New Roman" pitchFamily="18" charset="0"/>
                <a:cs typeface="Times New Roman" pitchFamily="18" charset="0"/>
              </a:rPr>
              <a:t>бойынша</a:t>
            </a:r>
            <a:r>
              <a:rPr lang="ru-RU" sz="2400" i="1" dirty="0" smtClean="0">
                <a:latin typeface="Times New Roman" pitchFamily="18" charset="0"/>
                <a:cs typeface="Times New Roman" pitchFamily="18" charset="0"/>
              </a:rPr>
              <a:t>):</a:t>
            </a:r>
            <a:endParaRPr lang="ru-RU" sz="2400" i="1"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304800" y="1371600"/>
          <a:ext cx="8458200" cy="5166360"/>
        </p:xfrm>
        <a:graphic>
          <a:graphicData uri="http://schemas.openxmlformats.org/drawingml/2006/table">
            <a:tbl>
              <a:tblPr firstRow="1" bandRow="1">
                <a:tableStyleId>{5C22544A-7EE6-4342-B048-85BDC9FD1C3A}</a:tableStyleId>
              </a:tblPr>
              <a:tblGrid>
                <a:gridCol w="2114550"/>
                <a:gridCol w="2114550"/>
                <a:gridCol w="2114550"/>
                <a:gridCol w="2114550"/>
              </a:tblGrid>
              <a:tr h="685800">
                <a:tc>
                  <a:txBody>
                    <a:bodyPr/>
                    <a:lstStyle/>
                    <a:p>
                      <a:pPr algn="ctr"/>
                      <a:r>
                        <a:rPr lang="ru-RU" sz="1800" dirty="0" err="1" smtClean="0">
                          <a:latin typeface="Times New Roman" pitchFamily="18" charset="0"/>
                          <a:cs typeface="Times New Roman" pitchFamily="18" charset="0"/>
                        </a:rPr>
                        <a:t>Трансмеридианды</a:t>
                      </a:r>
                      <a:endParaRPr lang="ru-RU" sz="1800" dirty="0">
                        <a:latin typeface="Times New Roman" pitchFamily="18" charset="0"/>
                        <a:cs typeface="Times New Roman" pitchFamily="18" charset="0"/>
                      </a:endParaRPr>
                    </a:p>
                  </a:txBody>
                  <a:tcPr/>
                </a:tc>
                <a:tc>
                  <a:txBody>
                    <a:bodyPr/>
                    <a:lstStyle/>
                    <a:p>
                      <a:pPr algn="ctr"/>
                      <a:r>
                        <a:rPr lang="ru-RU" sz="1800" dirty="0" err="1" smtClean="0">
                          <a:latin typeface="Times New Roman" pitchFamily="18" charset="0"/>
                          <a:cs typeface="Times New Roman" pitchFamily="18" charset="0"/>
                        </a:rPr>
                        <a:t>Жасына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қарай</a:t>
                      </a:r>
                      <a:endParaRPr lang="ru-RU" sz="1800" dirty="0">
                        <a:latin typeface="Times New Roman" pitchFamily="18" charset="0"/>
                        <a:cs typeface="Times New Roman" pitchFamily="18" charset="0"/>
                      </a:endParaRPr>
                    </a:p>
                  </a:txBody>
                  <a:tcPr/>
                </a:tc>
                <a:tc>
                  <a:txBody>
                    <a:bodyPr/>
                    <a:lstStyle/>
                    <a:p>
                      <a:pPr algn="ctr"/>
                      <a:r>
                        <a:rPr lang="ru-RU" sz="1800" dirty="0" err="1" smtClean="0">
                          <a:latin typeface="Times New Roman" pitchFamily="18" charset="0"/>
                          <a:cs typeface="Times New Roman" pitchFamily="18" charset="0"/>
                        </a:rPr>
                        <a:t>Индукцирленген</a:t>
                      </a:r>
                      <a:endParaRPr lang="ru-RU" sz="1800" dirty="0">
                        <a:latin typeface="Times New Roman" pitchFamily="18" charset="0"/>
                        <a:cs typeface="Times New Roman" pitchFamily="18" charset="0"/>
                      </a:endParaRPr>
                    </a:p>
                  </a:txBody>
                  <a:tcPr/>
                </a:tc>
                <a:tc>
                  <a:txBody>
                    <a:bodyPr/>
                    <a:lstStyle/>
                    <a:p>
                      <a:pPr algn="ctr"/>
                      <a:r>
                        <a:rPr lang="ru-RU" sz="1800" dirty="0" err="1" smtClean="0">
                          <a:latin typeface="Times New Roman" pitchFamily="18" charset="0"/>
                          <a:cs typeface="Times New Roman" pitchFamily="18" charset="0"/>
                        </a:rPr>
                        <a:t>Патологиялық</a:t>
                      </a:r>
                      <a:endParaRPr lang="ru-RU" sz="1800" dirty="0">
                        <a:latin typeface="Times New Roman" pitchFamily="18" charset="0"/>
                        <a:cs typeface="Times New Roman" pitchFamily="18" charset="0"/>
                      </a:endParaRPr>
                    </a:p>
                  </a:txBody>
                  <a:tcPr/>
                </a:tc>
              </a:tr>
              <a:tr h="370840">
                <a:tc>
                  <a:txBody>
                    <a:bodyPr/>
                    <a:lstStyle/>
                    <a:p>
                      <a:pPr algn="ctr"/>
                      <a:r>
                        <a:rPr lang="ru-RU" sz="1800" dirty="0" err="1" smtClean="0">
                          <a:latin typeface="Times New Roman" pitchFamily="18" charset="0"/>
                          <a:cs typeface="Times New Roman" pitchFamily="18" charset="0"/>
                        </a:rPr>
                        <a:t>орталық тұрақтандырғыштармен </a:t>
                      </a:r>
                      <a:r>
                        <a:rPr lang="ru-RU" sz="1800" dirty="0" smtClean="0">
                          <a:latin typeface="Times New Roman" pitchFamily="18" charset="0"/>
                          <a:cs typeface="Times New Roman" pitchFamily="18" charset="0"/>
                        </a:rPr>
                        <a:t>- СХЯ </a:t>
                      </a:r>
                      <a:r>
                        <a:rPr lang="ru-RU" sz="1800" dirty="0" err="1" smtClean="0">
                          <a:latin typeface="Times New Roman" pitchFamily="18" charset="0"/>
                          <a:cs typeface="Times New Roman" pitchFamily="18" charset="0"/>
                        </a:rPr>
                        <a:t>және эпифизбен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синхрондау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сигналының рецепті</a:t>
                      </a:r>
                      <a:r>
                        <a:rPr lang="ru-RU" sz="1800" dirty="0" smtClean="0">
                          <a:latin typeface="Times New Roman" pitchFamily="18" charset="0"/>
                          <a:cs typeface="Times New Roman" pitchFamily="18" charset="0"/>
                        </a:rPr>
                        <a:t> мен </a:t>
                      </a:r>
                      <a:r>
                        <a:rPr lang="ru-RU" sz="1800" dirty="0" err="1" smtClean="0">
                          <a:latin typeface="Times New Roman" pitchFamily="18" charset="0"/>
                          <a:cs typeface="Times New Roman" pitchFamily="18" charset="0"/>
                        </a:rPr>
                        <a:t>трансмиссиясының бұзылуы</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Транзиторлық сипатта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(уақытша,ауыспалы</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орталық осциллятордың құрылымдық бұзылыстары жоқ</a:t>
                      </a:r>
                      <a:endParaRPr lang="ru-RU" sz="1800" dirty="0">
                        <a:latin typeface="Times New Roman" pitchFamily="18" charset="0"/>
                        <a:cs typeface="Times New Roman" pitchFamily="18" charset="0"/>
                      </a:endParaRPr>
                    </a:p>
                  </a:txBody>
                  <a:tcPr/>
                </a:tc>
                <a:tc>
                  <a:txBody>
                    <a:bodyPr/>
                    <a:lstStyle/>
                    <a:p>
                      <a:pPr algn="ctr"/>
                      <a:r>
                        <a:rPr lang="ru-RU" sz="1800" dirty="0" err="1" smtClean="0">
                          <a:latin typeface="Times New Roman" pitchFamily="18" charset="0"/>
                          <a:cs typeface="Times New Roman" pitchFamily="18" charset="0"/>
                        </a:rPr>
                        <a:t>супрахиазмалық </a:t>
                      </a:r>
                      <a:r>
                        <a:rPr lang="ru-RU" sz="1800" dirty="0" smtClean="0">
                          <a:latin typeface="Times New Roman" pitchFamily="18" charset="0"/>
                          <a:cs typeface="Times New Roman" pitchFamily="18" charset="0"/>
                        </a:rPr>
                        <a:t>ядро </a:t>
                      </a:r>
                      <a:r>
                        <a:rPr lang="ru-RU" sz="1800" dirty="0" err="1" smtClean="0">
                          <a:latin typeface="Times New Roman" pitchFamily="18" charset="0"/>
                          <a:cs typeface="Times New Roman" pitchFamily="18" charset="0"/>
                        </a:rPr>
                        <a:t>ішіндегі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нейронаралық өзара іс-қимылдың бұзылуы</a:t>
                      </a:r>
                      <a:r>
                        <a:rPr lang="ru-RU" sz="1800" dirty="0" smtClean="0">
                          <a:latin typeface="Times New Roman" pitchFamily="18" charset="0"/>
                          <a:cs typeface="Times New Roman" pitchFamily="18" charset="0"/>
                        </a:rPr>
                        <a:t>, мелатонин эпифиз </a:t>
                      </a:r>
                      <a:r>
                        <a:rPr lang="ru-RU" sz="1800" dirty="0" err="1" smtClean="0">
                          <a:latin typeface="Times New Roman" pitchFamily="18" charset="0"/>
                          <a:cs typeface="Times New Roman" pitchFamily="18" charset="0"/>
                        </a:rPr>
                        <a:t>өнімінің төмендеуі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орталық тұрақтандырғыштардан маталар</a:t>
                      </a:r>
                      <a:r>
                        <a:rPr lang="ru-RU" sz="1800" dirty="0" smtClean="0">
                          <a:latin typeface="Times New Roman" pitchFamily="18" charset="0"/>
                          <a:cs typeface="Times New Roman" pitchFamily="18" charset="0"/>
                        </a:rPr>
                        <a:t> мен </a:t>
                      </a:r>
                      <a:r>
                        <a:rPr lang="ru-RU" sz="1800" dirty="0" err="1" smtClean="0">
                          <a:latin typeface="Times New Roman" pitchFamily="18" charset="0"/>
                          <a:cs typeface="Times New Roman" pitchFamily="18" charset="0"/>
                        </a:rPr>
                        <a:t>сигналдық ақпарат органдарының рецептурасының бұзылуы</a:t>
                      </a:r>
                      <a:endParaRPr lang="ru-RU" sz="1800" dirty="0">
                        <a:latin typeface="Times New Roman" pitchFamily="18" charset="0"/>
                        <a:cs typeface="Times New Roman" pitchFamily="18" charset="0"/>
                      </a:endParaRPr>
                    </a:p>
                  </a:txBody>
                  <a:tcPr/>
                </a:tc>
                <a:tc>
                  <a:txBody>
                    <a:bodyPr/>
                    <a:lstStyle/>
                    <a:p>
                      <a:pPr algn="ctr"/>
                      <a:r>
                        <a:rPr lang="ru-RU" sz="1800" dirty="0" err="1" smtClean="0">
                          <a:latin typeface="Times New Roman" pitchFamily="18" charset="0"/>
                          <a:cs typeface="Times New Roman" pitchFamily="18" charset="0"/>
                        </a:rPr>
                        <a:t>циркадиандық жүйенің эфференттік</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буынының қызметін бұзатын физикалық-химиялық факторлардың, инфекциялық агенттердің әсері</a:t>
                      </a:r>
                      <a:endParaRPr lang="ru-RU" sz="1800" dirty="0">
                        <a:latin typeface="Times New Roman" pitchFamily="18" charset="0"/>
                        <a:cs typeface="Times New Roman" pitchFamily="18" charset="0"/>
                      </a:endParaRPr>
                    </a:p>
                  </a:txBody>
                  <a:tcPr/>
                </a:tc>
                <a:tc>
                  <a:txBody>
                    <a:bodyPr/>
                    <a:lstStyle/>
                    <a:p>
                      <a:pPr algn="ctr"/>
                      <a:r>
                        <a:rPr lang="ru-RU" sz="1800" dirty="0" err="1" smtClean="0">
                          <a:latin typeface="Times New Roman" pitchFamily="18" charset="0"/>
                          <a:cs typeface="Times New Roman" pitchFamily="18" charset="0"/>
                        </a:rPr>
                        <a:t>тін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және </a:t>
                      </a:r>
                      <a:r>
                        <a:rPr lang="ru-RU" sz="1800" dirty="0" smtClean="0">
                          <a:latin typeface="Times New Roman" pitchFamily="18" charset="0"/>
                          <a:cs typeface="Times New Roman" pitchFamily="18" charset="0"/>
                        </a:rPr>
                        <a:t>орган </a:t>
                      </a:r>
                      <a:r>
                        <a:rPr lang="ru-RU" sz="1800" dirty="0" err="1" smtClean="0">
                          <a:latin typeface="Times New Roman" pitchFamily="18" charset="0"/>
                          <a:cs typeface="Times New Roman" pitchFamily="18" charset="0"/>
                        </a:rPr>
                        <a:t>деңгейлеріндегі құрылымдық-функционалдық бұзылулар</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228600"/>
            <a:ext cx="7858180" cy="1905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err="1" smtClean="0">
                <a:latin typeface="Times New Roman" pitchFamily="18" charset="0"/>
                <a:cs typeface="Times New Roman" pitchFamily="18" charset="0"/>
              </a:rPr>
              <a:t>Бейімделу</a:t>
            </a:r>
            <a:r>
              <a:rPr lang="ru-RU" dirty="0" smtClean="0">
                <a:latin typeface="Times New Roman" pitchFamily="18" charset="0"/>
                <a:cs typeface="Times New Roman" pitchFamily="18" charset="0"/>
              </a:rPr>
              <a:t> (лат. </a:t>
            </a:r>
            <a:r>
              <a:rPr lang="en-US" dirty="0" err="1" smtClean="0">
                <a:latin typeface="Times New Roman" pitchFamily="18" charset="0"/>
                <a:cs typeface="Times New Roman" pitchFamily="18" charset="0"/>
              </a:rPr>
              <a:t>adapto</a:t>
            </a:r>
            <a:r>
              <a:rPr lang="en-US"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ретке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келтіремін</a:t>
            </a:r>
            <a:r>
              <a:rPr lang="ru-RU" dirty="0" smtClean="0">
                <a:latin typeface="Times New Roman" pitchFamily="18" charset="0"/>
                <a:cs typeface="Times New Roman" pitchFamily="18" charset="0"/>
              </a:rPr>
              <a:t>) - 1) </a:t>
            </a:r>
            <a:r>
              <a:rPr lang="ru-RU" dirty="0" err="1" smtClean="0">
                <a:latin typeface="Times New Roman" pitchFamily="18" charset="0"/>
                <a:cs typeface="Times New Roman" pitchFamily="18" charset="0"/>
              </a:rPr>
              <a:t>организмдерді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сыртқы ортаның белгілі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жағдайларына бейімдеу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процесі</a:t>
            </a:r>
            <a:r>
              <a:rPr lang="ru-RU" dirty="0" smtClean="0">
                <a:latin typeface="Times New Roman" pitchFamily="18" charset="0"/>
                <a:cs typeface="Times New Roman" pitchFamily="18" charset="0"/>
              </a:rPr>
              <a:t>; </a:t>
            </a:r>
          </a:p>
          <a:p>
            <a:pPr algn="ctr"/>
            <a:r>
              <a:rPr lang="ru-RU" dirty="0" smtClean="0">
                <a:latin typeface="Times New Roman" pitchFamily="18" charset="0"/>
                <a:cs typeface="Times New Roman" pitchFamily="18" charset="0"/>
              </a:rPr>
              <a:t>2) </a:t>
            </a:r>
            <a:r>
              <a:rPr lang="ru-RU" dirty="0" err="1" smtClean="0">
                <a:latin typeface="Times New Roman" pitchFamily="18" charset="0"/>
                <a:cs typeface="Times New Roman" pitchFamily="18" charset="0"/>
              </a:rPr>
              <a:t>белгілі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экологиялық ортада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өмір сүруге мүмкіндік беретін</a:t>
            </a:r>
            <a:r>
              <a:rPr lang="ru-RU" dirty="0" smtClean="0">
                <a:latin typeface="Times New Roman" pitchFamily="18" charset="0"/>
                <a:cs typeface="Times New Roman" pitchFamily="18" charset="0"/>
              </a:rPr>
              <a:t> осы </a:t>
            </a:r>
            <a:r>
              <a:rPr lang="ru-RU" dirty="0" err="1" smtClean="0">
                <a:latin typeface="Times New Roman" pitchFamily="18" charset="0"/>
                <a:cs typeface="Times New Roman" pitchFamily="18" charset="0"/>
              </a:rPr>
              <a:t>түрдің қоғамдық ұйымының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популяциялық құрылымының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алмасу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мінез-құлық ерекшеліктерінің жиынтығы</a:t>
            </a:r>
            <a:r>
              <a:rPr lang="ru-RU"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22530" name="Picture 2" descr="ÐÐ°ÑÑÐ¸Ð½ÐºÐ¸ Ð¿Ð¾ Ð·Ð°Ð¿ÑÐ¾ÑÑ Ð°Ð´Ð°Ð¿ÑÐ°ÑÐ¸Ñ Ð±Ð¸Ð¾Ð»Ð¾Ð³Ð¸Ñ"/>
          <p:cNvPicPr>
            <a:picLocks noChangeAspect="1" noChangeArrowheads="1"/>
          </p:cNvPicPr>
          <p:nvPr/>
        </p:nvPicPr>
        <p:blipFill>
          <a:blip r:embed="rId2"/>
          <a:srcRect l="5556" t="17778" r="8889" b="3704"/>
          <a:stretch>
            <a:fillRect/>
          </a:stretch>
        </p:blipFill>
        <p:spPr bwMode="auto">
          <a:xfrm>
            <a:off x="609600" y="2357430"/>
            <a:ext cx="7772400" cy="403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533400" y="381000"/>
          <a:ext cx="80772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533400" y="381000"/>
          <a:ext cx="79248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33400" y="1600200"/>
          <a:ext cx="8001000" cy="2529840"/>
        </p:xfrm>
        <a:graphic>
          <a:graphicData uri="http://schemas.openxmlformats.org/drawingml/2006/table">
            <a:tbl>
              <a:tblPr firstRow="1" bandRow="1">
                <a:tableStyleId>{F5AB1C69-6EDB-4FF4-983F-18BD219EF322}</a:tableStyleId>
              </a:tblPr>
              <a:tblGrid>
                <a:gridCol w="2667000"/>
                <a:gridCol w="2667000"/>
                <a:gridCol w="2667000"/>
              </a:tblGrid>
              <a:tr h="2209800">
                <a:tc>
                  <a:txBody>
                    <a:bodyPr/>
                    <a:lstStyle/>
                    <a:p>
                      <a:pPr algn="ctr"/>
                      <a:r>
                        <a:rPr lang="ru-RU" sz="1600" dirty="0" err="1" smtClean="0">
                          <a:latin typeface="Times New Roman" pitchFamily="18" charset="0"/>
                          <a:cs typeface="Times New Roman" pitchFamily="18" charset="0"/>
                        </a:rPr>
                        <a:t>Мінез-құлықтық бейімделу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жануардың тіршілік</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әрекетінің белгілі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бір</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аспектісімен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байланысты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Типтік</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мысал-аюдың қысқы ұйқысы.</a:t>
                      </a:r>
                      <a:endParaRPr lang="ru-RU" sz="1600" dirty="0">
                        <a:latin typeface="Times New Roman" pitchFamily="18" charset="0"/>
                        <a:cs typeface="Times New Roman" pitchFamily="18" charset="0"/>
                      </a:endParaRPr>
                    </a:p>
                  </a:txBody>
                  <a:tcPr/>
                </a:tc>
                <a:tc>
                  <a:txBody>
                    <a:bodyPr/>
                    <a:lstStyle/>
                    <a:p>
                      <a:pPr algn="ctr"/>
                      <a:r>
                        <a:rPr lang="ru-RU" sz="1600" dirty="0" err="1" smtClean="0">
                          <a:latin typeface="Times New Roman" pitchFamily="18" charset="0"/>
                          <a:cs typeface="Times New Roman" pitchFamily="18" charset="0"/>
                        </a:rPr>
                        <a:t>Морфологиялық бейімделу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ағзаның формасы</a:t>
                      </a:r>
                      <a:r>
                        <a:rPr lang="ru-RU" sz="1600" dirty="0" smtClean="0">
                          <a:latin typeface="Times New Roman" pitchFamily="18" charset="0"/>
                          <a:cs typeface="Times New Roman" pitchFamily="18" charset="0"/>
                        </a:rPr>
                        <a:t> мен</a:t>
                      </a:r>
                      <a:r>
                        <a:rPr lang="ru-RU" sz="1600" baseline="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құрылымының өзгеруін қамтиды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Мұндай бейімделудің мысалы-жыртқыш жануарлардан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қорғауды қамтамасыз ететін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тасбақалардың қатты панцирі</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a:txBody>
                  <a:tcPr/>
                </a:tc>
                <a:tc>
                  <a:txBody>
                    <a:bodyPr/>
                    <a:lstStyle/>
                    <a:p>
                      <a:pPr algn="ctr"/>
                      <a:r>
                        <a:rPr lang="ru-RU" sz="1600" dirty="0" err="1" smtClean="0">
                          <a:latin typeface="Times New Roman" pitchFamily="18" charset="0"/>
                          <a:cs typeface="Times New Roman" pitchFamily="18" charset="0"/>
                        </a:rPr>
                        <a:t>Физиологиялық бейімделу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ағзадағы химиялық процестермен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байланысты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Осылайша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гүлдің иісі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жәндіктерді тарту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үшін қызмет ете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алады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және өсімдіктің тозаңдануына ықпал етеді</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txBody>
                  <a:tcPr/>
                </a:tc>
              </a:tr>
            </a:tbl>
          </a:graphicData>
        </a:graphic>
      </p:graphicFrame>
      <p:sp>
        <p:nvSpPr>
          <p:cNvPr id="3" name="Прямоугольник 2"/>
          <p:cNvSpPr/>
          <p:nvPr/>
        </p:nvSpPr>
        <p:spPr>
          <a:xfrm>
            <a:off x="762000" y="457200"/>
            <a:ext cx="7772400" cy="838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sz="2800" b="1" dirty="0" smtClean="0">
                <a:latin typeface="Times New Roman" pitchFamily="18" charset="0"/>
                <a:cs typeface="Times New Roman" pitchFamily="18" charset="0"/>
              </a:rPr>
              <a:t>Бейімделу </a:t>
            </a:r>
            <a:endParaRPr lang="ru-RU" sz="2800" b="1" dirty="0">
              <a:latin typeface="Times New Roman" pitchFamily="18" charset="0"/>
              <a:cs typeface="Times New Roman" pitchFamily="18" charset="0"/>
            </a:endParaRPr>
          </a:p>
        </p:txBody>
      </p:sp>
      <p:pic>
        <p:nvPicPr>
          <p:cNvPr id="19458" name="Picture 2" descr="ÐÐ°ÑÑÐ¸Ð½ÐºÐ¸ Ð¿Ð¾ Ð·Ð°Ð¿ÑÐ¾ÑÑ ÑÐµÑÐµÐ¿Ð°ÑÐ°"/>
          <p:cNvPicPr>
            <a:picLocks noChangeAspect="1" noChangeArrowheads="1"/>
          </p:cNvPicPr>
          <p:nvPr/>
        </p:nvPicPr>
        <p:blipFill>
          <a:blip r:embed="rId2"/>
          <a:srcRect/>
          <a:stretch>
            <a:fillRect/>
          </a:stretch>
        </p:blipFill>
        <p:spPr bwMode="auto">
          <a:xfrm>
            <a:off x="3276600" y="4267200"/>
            <a:ext cx="2590800" cy="2390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460" name="Picture 4" descr="ÐÐ°ÑÑÐ¸Ð½ÐºÐ¸ Ð¿Ð¾ Ð·Ð°Ð¿ÑÐ¾ÑÑ Ð¼ÐµÐ´Ð²ÐµÐ´Ñ Ð² Ð·Ð¸Ð¼Ð½ÐµÐ¹ ÑÐ¿ÑÑÐºÐµ"/>
          <p:cNvPicPr>
            <a:picLocks noChangeAspect="1" noChangeArrowheads="1"/>
          </p:cNvPicPr>
          <p:nvPr/>
        </p:nvPicPr>
        <p:blipFill>
          <a:blip r:embed="rId3"/>
          <a:srcRect/>
          <a:stretch>
            <a:fillRect/>
          </a:stretch>
        </p:blipFill>
        <p:spPr bwMode="auto">
          <a:xfrm>
            <a:off x="533401" y="4267200"/>
            <a:ext cx="2666999"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462" name="AutoShape 6" descr="ÐÐ°ÑÑÐ¸Ð½ÐºÐ¸ Ð¿Ð¾ Ð·Ð°Ð¿ÑÐ¾ÑÑ ÑÐ°ÑÑÐµÐ½Ð¸Ñ Ð¸ Ð½Ð°ÑÐµÐºÐ¾Ð¼ÑÐ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464" name="AutoShape 8" descr="ÐÐ°ÑÑÐ¸Ð½ÐºÐ¸ Ð¿Ð¾ Ð·Ð°Ð¿ÑÐ¾ÑÑ ÑÐ°ÑÑÐµÐ½Ð¸Ñ Ð¸ Ð½Ð°ÑÐµÐºÐ¾Ð¼ÑÐ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 name="Picture 10" descr="ÐÐ¾ÑÐ¾Ð¶ÐµÐµ Ð¸Ð·Ð¾Ð±ÑÐ°Ð¶ÐµÐ½Ð¸Ðµ"/>
          <p:cNvPicPr>
            <a:picLocks noChangeAspect="1" noChangeArrowheads="1"/>
          </p:cNvPicPr>
          <p:nvPr/>
        </p:nvPicPr>
        <p:blipFill>
          <a:blip r:embed="rId4" cstate="print"/>
          <a:srcRect/>
          <a:stretch>
            <a:fillRect/>
          </a:stretch>
        </p:blipFill>
        <p:spPr bwMode="auto">
          <a:xfrm>
            <a:off x="5943600" y="4267200"/>
            <a:ext cx="2590800"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381000"/>
            <a:ext cx="7315200" cy="2133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err="1" smtClean="0">
                <a:latin typeface="Times New Roman" pitchFamily="18" charset="0"/>
                <a:cs typeface="Times New Roman" pitchFamily="18" charset="0"/>
              </a:rPr>
              <a:t>Барлық бейімделу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аккомодациялар</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эволюциялық бейімделуге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бөлінеді</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Аккомодациялар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кері</a:t>
            </a:r>
            <a:r>
              <a:rPr lang="ru-RU" dirty="0" smtClean="0">
                <a:latin typeface="Times New Roman" pitchFamily="18" charset="0"/>
                <a:cs typeface="Times New Roman" pitchFamily="18" charset="0"/>
              </a:rPr>
              <a:t> процесс </a:t>
            </a:r>
            <a:r>
              <a:rPr lang="ru-RU" dirty="0" err="1" smtClean="0">
                <a:latin typeface="Times New Roman" pitchFamily="18" charset="0"/>
                <a:cs typeface="Times New Roman" pitchFamily="18" charset="0"/>
              </a:rPr>
              <a:t>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табылады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орта </a:t>
            </a:r>
            <a:r>
              <a:rPr lang="ru-RU" dirty="0" err="1" smtClean="0">
                <a:latin typeface="Times New Roman" pitchFamily="18" charset="0"/>
                <a:cs typeface="Times New Roman" pitchFamily="18" charset="0"/>
              </a:rPr>
              <a:t>жағдайларының күрт өзгеруі кезінде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Мысалы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қоныс аударғанда жануарлар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үшін жаңа жағдайға түседі,бірақ бірте-бірте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оған үйренеді.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Мысалы</a:t>
            </a:r>
            <a:r>
              <a:rPr lang="ru-RU" dirty="0" smtClean="0">
                <a:latin typeface="Times New Roman" pitchFamily="18" charset="0"/>
                <a:cs typeface="Times New Roman" pitchFamily="18" charset="0"/>
              </a:rPr>
              <a:t>, орта </a:t>
            </a:r>
            <a:r>
              <a:rPr lang="ru-RU" dirty="0" err="1" smtClean="0">
                <a:latin typeface="Times New Roman" pitchFamily="18" charset="0"/>
                <a:cs typeface="Times New Roman" pitchFamily="18" charset="0"/>
              </a:rPr>
              <a:t>жолақтан соқпаққа 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шеткі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солтүстікке көшкен адам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біраз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уақыт ыңғайсыздық </a:t>
            </a:r>
            <a:r>
              <a:rPr lang="ru-RU" dirty="0" smtClean="0">
                <a:latin typeface="Times New Roman" pitchFamily="18" charset="0"/>
                <a:cs typeface="Times New Roman" pitchFamily="18" charset="0"/>
              </a:rPr>
              <a:t>сезінеді,</a:t>
            </a:r>
            <a:r>
              <a:rPr lang="ru-RU" dirty="0" err="1" smtClean="0">
                <a:latin typeface="Times New Roman" pitchFamily="18" charset="0"/>
                <a:cs typeface="Times New Roman" pitchFamily="18" charset="0"/>
              </a:rPr>
              <a:t>бірақ уақыт өте келе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жаңа жағдайларға үйренеді</a:t>
            </a:r>
            <a:endParaRPr lang="ru-RU" dirty="0">
              <a:latin typeface="Times New Roman" pitchFamily="18" charset="0"/>
              <a:cs typeface="Times New Roman" pitchFamily="18" charset="0"/>
            </a:endParaRPr>
          </a:p>
        </p:txBody>
      </p:sp>
      <p:sp>
        <p:nvSpPr>
          <p:cNvPr id="3" name="Прямоугольник 2"/>
          <p:cNvSpPr/>
          <p:nvPr/>
        </p:nvSpPr>
        <p:spPr>
          <a:xfrm>
            <a:off x="2362200" y="3657600"/>
            <a:ext cx="6553200" cy="2362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err="1" smtClean="0">
                <a:latin typeface="Times New Roman" pitchFamily="18" charset="0"/>
                <a:cs typeface="Times New Roman" pitchFamily="18" charset="0"/>
              </a:rPr>
              <a:t>Эволюциялық бейімделу</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қайтымсыз және 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болған өзгерістер генетикалық түрде бекітіледі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Бұған табиғи іріктеу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қолданылатын барлық құрылғылар жатады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Мысалы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қамқорлық ету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бояу(сыртқы түрөзгеріс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жылдам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жүгіру.</a:t>
            </a:r>
            <a:endParaRPr lang="ru-RU" dirty="0">
              <a:latin typeface="Times New Roman" pitchFamily="18" charset="0"/>
              <a:cs typeface="Times New Roman" pitchFamily="18" charset="0"/>
            </a:endParaRPr>
          </a:p>
        </p:txBody>
      </p:sp>
      <p:sp>
        <p:nvSpPr>
          <p:cNvPr id="4" name="Стрелка вниз 3"/>
          <p:cNvSpPr/>
          <p:nvPr/>
        </p:nvSpPr>
        <p:spPr>
          <a:xfrm>
            <a:off x="5257800" y="2590800"/>
            <a:ext cx="12954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ÐÐ°ÑÑÐ¸Ð½ÐºÐ¸ Ð¿Ð¾ Ð·Ð°Ð¿ÑÐ¾ÑÑ Ð¼Ð¸Ð¼Ð¸ÐºÑÐ¸Ñ"/>
          <p:cNvPicPr>
            <a:picLocks noChangeAspect="1" noChangeArrowheads="1"/>
          </p:cNvPicPr>
          <p:nvPr/>
        </p:nvPicPr>
        <p:blipFill>
          <a:blip r:embed="rId2"/>
          <a:srcRect/>
          <a:stretch>
            <a:fillRect/>
          </a:stretch>
        </p:blipFill>
        <p:spPr bwMode="auto">
          <a:xfrm>
            <a:off x="533400" y="533400"/>
            <a:ext cx="8001000" cy="5943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 y="685800"/>
            <a:ext cx="8001000"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400" dirty="0" err="1" smtClean="0">
                <a:latin typeface="Times New Roman" pitchFamily="18" charset="0"/>
                <a:cs typeface="Times New Roman" pitchFamily="18" charset="0"/>
              </a:rPr>
              <a:t>Ағзаның қоршаған ортаның әсеріне бейімделуі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ең алдымен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ағзалар </a:t>
            </a:r>
            <a:r>
              <a:rPr lang="ru-RU" sz="2400" dirty="0" smtClean="0">
                <a:latin typeface="Times New Roman" pitchFamily="18" charset="0"/>
                <a:cs typeface="Times New Roman" pitchFamily="18" charset="0"/>
              </a:rPr>
              <a:t>мен </a:t>
            </a:r>
            <a:r>
              <a:rPr lang="ru-RU" sz="2400" dirty="0" err="1" smtClean="0">
                <a:latin typeface="Times New Roman" pitchFamily="18" charset="0"/>
                <a:cs typeface="Times New Roman" pitchFamily="18" charset="0"/>
              </a:rPr>
              <a:t>тіндердің функционалдық белсенділігінің тиісті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ауытқулары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яғни биологиялық реакциялар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жылдамдығының өзгеруі арқылы қамтамасыз етіледі</a:t>
            </a:r>
            <a:r>
              <a:rPr lang="ru-RU" sz="2400" dirty="0" smtClean="0">
                <a:latin typeface="Times New Roman" pitchFamily="18" charset="0"/>
                <a:cs typeface="Times New Roman" pitchFamily="18" charset="0"/>
              </a:rPr>
              <a:t>.</a:t>
            </a:r>
          </a:p>
          <a:p>
            <a:pPr>
              <a:buFont typeface="Arial" pitchFamily="34" charset="0"/>
              <a:buChar char="•"/>
            </a:pPr>
            <a:r>
              <a:rPr lang="ru-RU" sz="2400" dirty="0" err="1" smtClean="0">
                <a:latin typeface="Times New Roman" pitchFamily="18" charset="0"/>
                <a:cs typeface="Times New Roman" pitchFamily="18" charset="0"/>
              </a:rPr>
              <a:t>Бейімделудің қандай түрі болмасын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ол</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әрдайым тиісті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материалдық базасы</a:t>
            </a:r>
            <a:r>
              <a:rPr lang="ru-RU" sz="2400" dirty="0" smtClean="0">
                <a:latin typeface="Times New Roman" pitchFamily="18" charset="0"/>
                <a:cs typeface="Times New Roman" pitchFamily="18" charset="0"/>
              </a:rPr>
              <a:t> бар "таза </a:t>
            </a:r>
            <a:r>
              <a:rPr lang="ru-RU" sz="2400" dirty="0" err="1" smtClean="0">
                <a:latin typeface="Times New Roman" pitchFamily="18" charset="0"/>
                <a:cs typeface="Times New Roman" pitchFamily="18" charset="0"/>
              </a:rPr>
              <a:t>функционалдық</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негізде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ешқашан жүзеге асырылмайды</a:t>
            </a:r>
            <a:r>
              <a:rPr lang="ru-RU" sz="2400" dirty="0" smtClean="0">
                <a:latin typeface="Times New Roman" pitchFamily="18" charset="0"/>
                <a:cs typeface="Times New Roman" pitchFamily="18" charset="0"/>
              </a:rPr>
              <a:t>.</a:t>
            </a:r>
          </a:p>
          <a:p>
            <a:pPr>
              <a:buFont typeface="Arial" pitchFamily="34" charset="0"/>
              <a:buChar char="•"/>
            </a:pPr>
            <a:r>
              <a:rPr lang="ru-RU" sz="2400" dirty="0" err="1" smtClean="0">
                <a:latin typeface="Times New Roman" pitchFamily="18" charset="0"/>
                <a:cs typeface="Times New Roman" pitchFamily="18" charset="0"/>
              </a:rPr>
              <a:t>Бейімделу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процесін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құрылымдық қамтамасыз ету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жүйесі сапалық және сандық компоненттерден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тұрады</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0" y="214290"/>
          <a:ext cx="9144000" cy="6643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838200" y="304800"/>
            <a:ext cx="7696200" cy="685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2400" dirty="0" smtClean="0">
                <a:latin typeface="Times New Roman" pitchFamily="18" charset="0"/>
                <a:cs typeface="Times New Roman" pitchFamily="18" charset="0"/>
              </a:rPr>
              <a:t>H. </a:t>
            </a:r>
            <a:r>
              <a:rPr lang="en-US" sz="2400" dirty="0" err="1" smtClean="0">
                <a:latin typeface="Times New Roman" pitchFamily="18" charset="0"/>
                <a:cs typeface="Times New Roman" pitchFamily="18" charset="0"/>
              </a:rPr>
              <a:t>Hensel</a:t>
            </a:r>
            <a:r>
              <a:rPr lang="en-US"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бейімделу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процестерінің түрлі деңгейлерін бөледі:</a:t>
            </a:r>
            <a:endParaRPr lang="ru-RU" sz="24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dirty="0" smtClean="0">
                <a:latin typeface="Times New Roman" pitchFamily="18" charset="0"/>
                <a:cs typeface="Times New Roman" pitchFamily="18" charset="0"/>
              </a:rPr>
              <a:t>Стресс</a:t>
            </a:r>
            <a:r>
              <a:rPr lang="kk-KZ" dirty="0" smtClean="0"/>
              <a:t> </a:t>
            </a:r>
            <a:endParaRPr lang="ru-RU" dirty="0"/>
          </a:p>
        </p:txBody>
      </p:sp>
      <p:sp>
        <p:nvSpPr>
          <p:cNvPr id="3" name="Содержимое 2"/>
          <p:cNvSpPr>
            <a:spLocks noGrp="1"/>
          </p:cNvSpPr>
          <p:nvPr>
            <p:ph idx="1"/>
          </p:nvPr>
        </p:nvSpPr>
        <p:spPr>
          <a:xfrm>
            <a:off x="457200" y="1600200"/>
            <a:ext cx="4343400" cy="4525963"/>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r>
              <a:rPr lang="ru-RU" dirty="0" smtClean="0">
                <a:latin typeface="Times New Roman" pitchFamily="18" charset="0"/>
                <a:cs typeface="Times New Roman" pitchFamily="18" charset="0"/>
              </a:rPr>
              <a:t>Стресс (</a:t>
            </a:r>
            <a:r>
              <a:rPr lang="ru-RU" dirty="0" err="1" smtClean="0">
                <a:latin typeface="Times New Roman" pitchFamily="18" charset="0"/>
                <a:cs typeface="Times New Roman" pitchFamily="18" charset="0"/>
              </a:rPr>
              <a:t>ағылш</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stress "</a:t>
            </a:r>
            <a:r>
              <a:rPr lang="ru-RU" dirty="0" err="1" smtClean="0">
                <a:latin typeface="Times New Roman" pitchFamily="18" charset="0"/>
                <a:cs typeface="Times New Roman" pitchFamily="18" charset="0"/>
              </a:rPr>
              <a:t>жүктеме, кернеу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жоғары кернеу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жағдайы")–бұл қоршаған ортаның кез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күшті 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ұзақ әсеріне жауап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ретінде</a:t>
            </a:r>
            <a:r>
              <a:rPr lang="ru-RU" dirty="0" smtClean="0">
                <a:latin typeface="Times New Roman" pitchFamily="18" charset="0"/>
                <a:cs typeface="Times New Roman" pitchFamily="18" charset="0"/>
              </a:rPr>
              <a:t> организм </a:t>
            </a:r>
            <a:r>
              <a:rPr lang="ru-RU" dirty="0" err="1" smtClean="0">
                <a:latin typeface="Times New Roman" pitchFamily="18" charset="0"/>
                <a:cs typeface="Times New Roman" pitchFamily="18" charset="0"/>
              </a:rPr>
              <a:t>жүйесіндегі ішкі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өзгерістер процесі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жалпы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бейімделу</a:t>
            </a:r>
            <a:r>
              <a:rPr lang="ru-RU" dirty="0" smtClean="0">
                <a:latin typeface="Times New Roman" pitchFamily="18" charset="0"/>
                <a:cs typeface="Times New Roman" pitchFamily="18" charset="0"/>
              </a:rPr>
              <a:t> синдромы)</a:t>
            </a:r>
          </a:p>
          <a:p>
            <a:r>
              <a:rPr lang="ru-RU" dirty="0" err="1" smtClean="0">
                <a:solidFill>
                  <a:schemeClr val="tx1"/>
                </a:solidFill>
                <a:latin typeface="Times New Roman" pitchFamily="18" charset="0"/>
                <a:cs typeface="Times New Roman" pitchFamily="18" charset="0"/>
              </a:rPr>
              <a:t>Ғылымға ең алғаш </a:t>
            </a:r>
            <a:r>
              <a:rPr lang="ru-RU" dirty="0" smtClean="0">
                <a:solidFill>
                  <a:schemeClr val="tx1"/>
                </a:solidFill>
                <a:latin typeface="Times New Roman" pitchFamily="18" charset="0"/>
                <a:cs typeface="Times New Roman" pitchFamily="18" charset="0"/>
              </a:rPr>
              <a:t>осы </a:t>
            </a:r>
            <a:r>
              <a:rPr lang="ru-RU" dirty="0" err="1" smtClean="0">
                <a:solidFill>
                  <a:schemeClr val="tx1"/>
                </a:solidFill>
                <a:latin typeface="Times New Roman" pitchFamily="18" charset="0"/>
                <a:cs typeface="Times New Roman" pitchFamily="18" charset="0"/>
              </a:rPr>
              <a:t>ұғымды енгізген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канадалық </a:t>
            </a:r>
            <a:r>
              <a:rPr lang="ru-RU" dirty="0" smtClean="0">
                <a:solidFill>
                  <a:schemeClr val="tx1"/>
                </a:solidFill>
                <a:latin typeface="Times New Roman" pitchFamily="18" charset="0"/>
                <a:cs typeface="Times New Roman" pitchFamily="18" charset="0"/>
              </a:rPr>
              <a:t>физиолог </a:t>
            </a:r>
            <a:r>
              <a:rPr lang="ru-RU" dirty="0" err="1" smtClean="0">
                <a:solidFill>
                  <a:schemeClr val="tx1"/>
                </a:solidFill>
                <a:latin typeface="Times New Roman" pitchFamily="18" charset="0"/>
                <a:cs typeface="Times New Roman" pitchFamily="18" charset="0"/>
              </a:rPr>
              <a:t>Ганс</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Селье</a:t>
            </a:r>
            <a:r>
              <a:rPr lang="ru-RU" dirty="0" smtClean="0">
                <a:solidFill>
                  <a:schemeClr val="tx1"/>
                </a:solidFill>
                <a:latin typeface="Times New Roman" pitchFamily="18" charset="0"/>
                <a:cs typeface="Times New Roman" pitchFamily="18" charset="0"/>
              </a:rPr>
              <a:t>. </a:t>
            </a:r>
          </a:p>
        </p:txBody>
      </p:sp>
      <p:pic>
        <p:nvPicPr>
          <p:cNvPr id="17410" name="Picture 2" descr="ÐÐ°ÑÑÐ¸Ð½ÐºÐ¸ Ð¿Ð¾ Ð·Ð°Ð¿ÑÐ¾ÑÑ Ð³Ð°Ð½Ñ ÑÐµÐ»ÑÐµ"/>
          <p:cNvPicPr>
            <a:picLocks noChangeAspect="1" noChangeArrowheads="1"/>
          </p:cNvPicPr>
          <p:nvPr/>
        </p:nvPicPr>
        <p:blipFill>
          <a:blip r:embed="rId2"/>
          <a:srcRect/>
          <a:stretch>
            <a:fillRect/>
          </a:stretch>
        </p:blipFill>
        <p:spPr bwMode="auto">
          <a:xfrm>
            <a:off x="5257800" y="1600200"/>
            <a:ext cx="3048000" cy="4038600"/>
          </a:xfrm>
          <a:prstGeom prst="rect">
            <a:avLst/>
          </a:prstGeom>
          <a:noFill/>
        </p:spPr>
      </p:pic>
      <p:sp>
        <p:nvSpPr>
          <p:cNvPr id="5" name="Прямоугольник 4"/>
          <p:cNvSpPr/>
          <p:nvPr/>
        </p:nvSpPr>
        <p:spPr>
          <a:xfrm>
            <a:off x="5486400" y="5867400"/>
            <a:ext cx="27432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dirty="0" smtClean="0">
                <a:latin typeface="Times New Roman" pitchFamily="18" charset="0"/>
                <a:cs typeface="Times New Roman" pitchFamily="18" charset="0"/>
              </a:rPr>
              <a:t>Ганс Селье</a:t>
            </a:r>
          </a:p>
          <a:p>
            <a:pPr algn="ctr"/>
            <a:r>
              <a:rPr lang="kk-KZ" dirty="0" smtClean="0">
                <a:latin typeface="Times New Roman" pitchFamily="18" charset="0"/>
                <a:cs typeface="Times New Roman" pitchFamily="18" charset="0"/>
              </a:rPr>
              <a:t>(1907-1982)</a:t>
            </a:r>
            <a:endParaRPr lang="ru-RU"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786050" y="214290"/>
            <a:ext cx="3193503" cy="923330"/>
          </a:xfrm>
          <a:prstGeom prst="rect">
            <a:avLst/>
          </a:prstGeom>
          <a:noFill/>
        </p:spPr>
        <p:txBody>
          <a:bodyPr wrap="none" lIns="91440" tIns="45720" rIns="91440" bIns="45720">
            <a:spAutoFit/>
          </a:bodyPr>
          <a:lstStyle/>
          <a:p>
            <a:pPr algn="ctr"/>
            <a:r>
              <a:rPr lang="kk-KZ"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КІРІСПЕ</a:t>
            </a:r>
            <a:endParaRPr lang="ru-RU"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6" name="Скругленный прямоугольник 5"/>
          <p:cNvSpPr/>
          <p:nvPr/>
        </p:nvSpPr>
        <p:spPr>
          <a:xfrm>
            <a:off x="714348" y="1928802"/>
            <a:ext cx="7500990" cy="464344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kk-KZ" dirty="0" smtClean="0">
                <a:latin typeface="Times New Roman" pitchFamily="18" charset="0"/>
                <a:cs typeface="Times New Roman" pitchFamily="18" charset="0"/>
              </a:rPr>
              <a:t>	Бір  организмдер –  температураға, ылғалдыққа, жарыққа  төзімділігі немесе қажетсінуі, өзге бір организмдердікіне қарағанда басқаша болып келеді. Мысалы, қайың ылғалды ауа райында жақсы өседі, ал шыршаларға- ылғалдығы төмендеу ауа райы қолайлы. Ылғалдылықтың немесе әртүрлі температураның тіршілікке қолайлы және қолайсыз жақтары болады. Тіршілікке қолайсыз жағдайлар- пессималды жағдай немесе пессимум деп аталады.</a:t>
            </a:r>
            <a:br>
              <a:rPr lang="kk-KZ" dirty="0" smtClean="0">
                <a:latin typeface="Times New Roman" pitchFamily="18" charset="0"/>
                <a:cs typeface="Times New Roman" pitchFamily="18" charset="0"/>
              </a:rPr>
            </a:br>
            <a:r>
              <a:rPr lang="kk-KZ" dirty="0" smtClean="0">
                <a:latin typeface="Times New Roman" pitchFamily="18" charset="0"/>
                <a:cs typeface="Times New Roman" pitchFamily="18" charset="0"/>
              </a:rPr>
              <a:t>Егерде организмнің  дамуы жылдың маусымдық ырғағымен  сәйкес келмесе онда түр жойылады. Мәселен, күзге қарай ағаштардың жапырақтарының түсуі, жануарлар дүниесінің тіршілігіндегі өзгерістер (жүннің қалындауы, тері асты май қабаттарының қалындауы, ұйқыға кету, т.б.) мұның айқын мысалы бола алады. Аталған өзгерістер организмдердің тіршілігінде жыл сайын бұлжымай қайталанып отырады.</a:t>
            </a:r>
            <a:br>
              <a:rPr lang="kk-KZ" dirty="0" smtClean="0">
                <a:latin typeface="Times New Roman" pitchFamily="18" charset="0"/>
                <a:cs typeface="Times New Roman" pitchFamily="18" charset="0"/>
              </a:rPr>
            </a:br>
            <a:r>
              <a:rPr lang="kk-KZ" dirty="0" smtClean="0">
                <a:latin typeface="Times New Roman" pitchFamily="18" charset="0"/>
                <a:cs typeface="Times New Roman" pitchFamily="18" charset="0"/>
              </a:rPr>
              <a:t> </a:t>
            </a:r>
            <a:endParaRPr lang="ru-RU" dirty="0"/>
          </a:p>
        </p:txBody>
      </p:sp>
      <p:sp>
        <p:nvSpPr>
          <p:cNvPr id="7" name="Стрелка вниз 6"/>
          <p:cNvSpPr/>
          <p:nvPr/>
        </p:nvSpPr>
        <p:spPr>
          <a:xfrm>
            <a:off x="3857620" y="1000108"/>
            <a:ext cx="928694" cy="642942"/>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762000" y="457200"/>
          <a:ext cx="79248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Ð­ÑÑÑÑÐµÑÑ Ð¸ ÐÐ¸ÑÑÑÐµÑÑ"/>
          <p:cNvPicPr>
            <a:picLocks noChangeAspect="1" noChangeArrowheads="1"/>
          </p:cNvPicPr>
          <p:nvPr/>
        </p:nvPicPr>
        <p:blipFill>
          <a:blip r:embed="rId2"/>
          <a:srcRect/>
          <a:stretch>
            <a:fillRect/>
          </a:stretch>
        </p:blipFill>
        <p:spPr bwMode="auto">
          <a:xfrm>
            <a:off x="990600" y="3429000"/>
            <a:ext cx="7315200" cy="2819400"/>
          </a:xfrm>
          <a:prstGeom prst="rect">
            <a:avLst/>
          </a:prstGeom>
          <a:noFill/>
        </p:spPr>
      </p:pic>
      <p:sp>
        <p:nvSpPr>
          <p:cNvPr id="3" name="Прямоугольник 2"/>
          <p:cNvSpPr/>
          <p:nvPr/>
        </p:nvSpPr>
        <p:spPr>
          <a:xfrm>
            <a:off x="914400" y="609600"/>
            <a:ext cx="7543800" cy="2438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buFont typeface="Arial" pitchFamily="34" charset="0"/>
              <a:buChar char="•"/>
            </a:pPr>
            <a:r>
              <a:rPr lang="ru-RU" sz="2000" b="1" dirty="0" err="1" smtClean="0">
                <a:latin typeface="Times New Roman" pitchFamily="18" charset="0"/>
                <a:cs typeface="Times New Roman" pitchFamily="18" charset="0"/>
              </a:rPr>
              <a:t>Эустресс</a:t>
            </a:r>
            <a:r>
              <a:rPr lang="ru-RU" sz="2000" dirty="0" smtClean="0">
                <a:latin typeface="Times New Roman" pitchFamily="18" charset="0"/>
                <a:cs typeface="Times New Roman" pitchFamily="18" charset="0"/>
              </a:rPr>
              <a:t> (грек. </a:t>
            </a:r>
            <a:r>
              <a:rPr lang="ru-RU" sz="2000" dirty="0" err="1" smtClean="0">
                <a:latin typeface="Times New Roman" pitchFamily="18" charset="0"/>
                <a:cs typeface="Times New Roman" pitchFamily="18" charset="0"/>
              </a:rPr>
              <a:t>эу</a:t>
            </a:r>
            <a:r>
              <a:rPr lang="ru-RU" sz="2000" dirty="0" smtClean="0">
                <a:latin typeface="Times New Roman" pitchFamily="18" charset="0"/>
                <a:cs typeface="Times New Roman" pitchFamily="18" charset="0"/>
              </a:rPr>
              <a:t> - " </a:t>
            </a:r>
            <a:r>
              <a:rPr lang="ru-RU" sz="2000" dirty="0" err="1" smtClean="0">
                <a:latin typeface="Times New Roman" pitchFamily="18" charset="0"/>
                <a:cs typeface="Times New Roman" pitchFamily="18" charset="0"/>
              </a:rPr>
              <a:t>жақсы </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немесе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нағыз"</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жағымды </a:t>
            </a:r>
            <a:r>
              <a:rPr lang="ru-RU" sz="2000" dirty="0" smtClean="0">
                <a:latin typeface="Times New Roman" pitchFamily="18" charset="0"/>
                <a:cs typeface="Times New Roman" pitchFamily="18" charset="0"/>
              </a:rPr>
              <a:t>стресс, </a:t>
            </a:r>
            <a:r>
              <a:rPr lang="ru-RU" sz="2000" dirty="0" err="1" smtClean="0">
                <a:latin typeface="Times New Roman" pitchFamily="18" charset="0"/>
                <a:cs typeface="Times New Roman" pitchFamily="18" charset="0"/>
              </a:rPr>
              <a:t>соның нәтижесінде ағзаның функционалдық резерві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артады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оның стресстік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факторға бейімделуі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және стресстің өзін жоюы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болады</a:t>
            </a:r>
            <a:r>
              <a:rPr lang="ru-RU" sz="2000" dirty="0" smtClean="0">
                <a:latin typeface="Times New Roman" pitchFamily="18" charset="0"/>
                <a:cs typeface="Times New Roman" pitchFamily="18" charset="0"/>
              </a:rPr>
              <a:t>.</a:t>
            </a:r>
          </a:p>
          <a:p>
            <a:pPr>
              <a:buFont typeface="Arial" pitchFamily="34" charset="0"/>
              <a:buChar char="•"/>
            </a:pPr>
            <a:r>
              <a:rPr lang="ru-RU" sz="2000" b="1" dirty="0" err="1" smtClean="0">
                <a:latin typeface="Times New Roman" pitchFamily="18" charset="0"/>
                <a:cs typeface="Times New Roman" pitchFamily="18" charset="0"/>
              </a:rPr>
              <a:t>Дистресс</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(ағылш.,</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distress — "</a:t>
            </a:r>
            <a:r>
              <a:rPr lang="ru-RU" sz="2000" dirty="0" err="1" smtClean="0">
                <a:latin typeface="Times New Roman" pitchFamily="18" charset="0"/>
                <a:cs typeface="Times New Roman" pitchFamily="18" charset="0"/>
              </a:rPr>
              <a:t>қайғы", </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азап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"қатты әлсіздік", "сарқылу"</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қолайсыз </a:t>
            </a:r>
            <a:r>
              <a:rPr lang="ru-RU" sz="2000" dirty="0" smtClean="0">
                <a:latin typeface="Times New Roman" pitchFamily="18" charset="0"/>
                <a:cs typeface="Times New Roman" pitchFamily="18" charset="0"/>
              </a:rPr>
              <a:t>стресс, </a:t>
            </a:r>
            <a:r>
              <a:rPr lang="ru-RU" sz="2000" dirty="0" err="1" smtClean="0">
                <a:latin typeface="Times New Roman" pitchFamily="18" charset="0"/>
                <a:cs typeface="Times New Roman" pitchFamily="18" charset="0"/>
              </a:rPr>
              <a:t>соның нәтижесінде ағзаның қорғаныс күштері таусылады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бұл әртүрлі аурулардың бейімделу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және </a:t>
            </a:r>
            <a:r>
              <a:rPr lang="ru-RU" sz="2000" dirty="0" smtClean="0">
                <a:latin typeface="Times New Roman" pitchFamily="18" charset="0"/>
                <a:cs typeface="Times New Roman" pitchFamily="18" charset="0"/>
              </a:rPr>
              <a:t>даму </a:t>
            </a:r>
            <a:r>
              <a:rPr lang="ru-RU" sz="2000" dirty="0" err="1" smtClean="0">
                <a:latin typeface="Times New Roman" pitchFamily="18" charset="0"/>
                <a:cs typeface="Times New Roman" pitchFamily="18" charset="0"/>
              </a:rPr>
              <a:t>механизмдерінің бұзылуына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тіпті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өлімге дейін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әкеледі</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Стресс</a:t>
            </a:r>
            <a:endParaRPr lang="ru-RU" dirty="0"/>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r>
              <a:rPr lang="ru-RU" dirty="0" err="1" smtClean="0">
                <a:latin typeface="Times New Roman" pitchFamily="18" charset="0"/>
                <a:cs typeface="Times New Roman" pitchFamily="18" charset="0"/>
              </a:rPr>
              <a:t>Шағын және </a:t>
            </a:r>
            <a:r>
              <a:rPr lang="ru-RU" dirty="0" smtClean="0">
                <a:latin typeface="Times New Roman" pitchFamily="18" charset="0"/>
                <a:cs typeface="Times New Roman" pitchFamily="18" charset="0"/>
              </a:rPr>
              <a:t>орта стресс </a:t>
            </a:r>
            <a:r>
              <a:rPr lang="ru-RU" dirty="0" err="1" smtClean="0">
                <a:latin typeface="Times New Roman" pitchFamily="18" charset="0"/>
                <a:cs typeface="Times New Roman" pitchFamily="18" charset="0"/>
              </a:rPr>
              <a:t>ағзаға пайдалы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ритмдер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тұрақты етеді</a:t>
            </a:r>
            <a:endParaRPr lang="ru-RU" dirty="0" smtClean="0">
              <a:latin typeface="Times New Roman" pitchFamily="18" charset="0"/>
              <a:cs typeface="Times New Roman" pitchFamily="18" charset="0"/>
            </a:endParaRPr>
          </a:p>
          <a:p>
            <a:r>
              <a:rPr lang="ru-RU" dirty="0" err="1" smtClean="0">
                <a:latin typeface="Times New Roman" pitchFamily="18" charset="0"/>
                <a:cs typeface="Times New Roman" pitchFamily="18" charset="0"/>
              </a:rPr>
              <a:t>Күшті </a:t>
            </a:r>
            <a:r>
              <a:rPr lang="ru-RU" dirty="0" smtClean="0">
                <a:latin typeface="Times New Roman" pitchFamily="18" charset="0"/>
                <a:cs typeface="Times New Roman" pitchFamily="18" charset="0"/>
              </a:rPr>
              <a:t>стресс </a:t>
            </a:r>
            <a:r>
              <a:rPr lang="ru-RU" dirty="0" err="1" smtClean="0">
                <a:latin typeface="Times New Roman" pitchFamily="18" charset="0"/>
                <a:cs typeface="Times New Roman" pitchFamily="18" charset="0"/>
              </a:rPr>
              <a:t>десинхроноз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тудырады</a:t>
            </a:r>
            <a:r>
              <a:rPr lang="ru-RU" dirty="0" smtClean="0">
                <a:latin typeface="Times New Roman" pitchFamily="18" charset="0"/>
                <a:cs typeface="Times New Roman" pitchFamily="18" charset="0"/>
              </a:rPr>
              <a:t>(осы </a:t>
            </a:r>
            <a:r>
              <a:rPr lang="ru-RU" dirty="0" err="1" smtClean="0">
                <a:latin typeface="Times New Roman" pitchFamily="18" charset="0"/>
                <a:cs typeface="Times New Roman" pitchFamily="18" charset="0"/>
              </a:rPr>
              <a:t>сәтте ырғақтың константалығы төмен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аурулар</a:t>
            </a:r>
            <a:r>
              <a:rPr lang="ru-RU" dirty="0" smtClean="0">
                <a:latin typeface="Times New Roman" pitchFamily="18" charset="0"/>
                <a:cs typeface="Times New Roman" pitchFamily="18" charset="0"/>
              </a:rPr>
              <a:t> да </a:t>
            </a:r>
            <a:r>
              <a:rPr lang="ru-RU" dirty="0" err="1" smtClean="0">
                <a:latin typeface="Times New Roman" pitchFamily="18" charset="0"/>
                <a:cs typeface="Times New Roman" pitchFamily="18" charset="0"/>
              </a:rPr>
              <a:t>күйзеліске жатады</a:t>
            </a:r>
            <a:endParaRPr lang="ru-RU" dirty="0" smtClean="0">
              <a:latin typeface="Times New Roman" pitchFamily="18" charset="0"/>
              <a:cs typeface="Times New Roman" pitchFamily="18" charset="0"/>
            </a:endParaRPr>
          </a:p>
          <a:p>
            <a:r>
              <a:rPr lang="ru-RU" dirty="0" err="1" smtClean="0">
                <a:latin typeface="Times New Roman" pitchFamily="18" charset="0"/>
                <a:cs typeface="Times New Roman" pitchFamily="18" charset="0"/>
              </a:rPr>
              <a:t>Қысқа мерзімді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тіркеу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бірнеше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тәулік емес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жолғы</a:t>
            </a:r>
            <a:r>
              <a:rPr lang="ru-RU" dirty="0" smtClean="0">
                <a:latin typeface="Times New Roman" pitchFamily="18" charset="0"/>
                <a:cs typeface="Times New Roman" pitchFamily="18" charset="0"/>
              </a:rPr>
              <a:t>) стресс </a:t>
            </a:r>
            <a:r>
              <a:rPr lang="ru-RU" dirty="0" err="1" smtClean="0">
                <a:latin typeface="Times New Roman" pitchFamily="18" charset="0"/>
                <a:cs typeface="Times New Roman" pitchFamily="18" charset="0"/>
              </a:rPr>
              <a:t>кезінде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ырғақтың константалық шамасын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көрсетеді</a:t>
            </a:r>
            <a:endParaRPr lang="ru-RU"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609600" y="609600"/>
          <a:ext cx="78486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400" y="381000"/>
            <a:ext cx="8305800" cy="2209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err="1" smtClean="0">
                <a:latin typeface="Times New Roman" pitchFamily="18" charset="0"/>
                <a:cs typeface="Times New Roman" pitchFamily="18" charset="0"/>
              </a:rPr>
              <a:t>Дабыл</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жағдайы</a:t>
            </a:r>
            <a:r>
              <a:rPr lang="ru-RU" dirty="0" err="1" smtClean="0">
                <a:latin typeface="Times New Roman" pitchFamily="18" charset="0"/>
                <a:cs typeface="Times New Roman" pitchFamily="18" charset="0"/>
              </a:rPr>
              <a:t>-бұл ағзаның қандай </a:t>
            </a:r>
            <a:r>
              <a:rPr lang="ru-RU" dirty="0" smtClean="0">
                <a:latin typeface="Times New Roman" pitchFamily="18" charset="0"/>
                <a:cs typeface="Times New Roman" pitchFamily="18" charset="0"/>
              </a:rPr>
              <a:t>да </a:t>
            </a:r>
            <a:r>
              <a:rPr lang="ru-RU" dirty="0" err="1" smtClean="0">
                <a:latin typeface="Times New Roman" pitchFamily="18" charset="0"/>
                <a:cs typeface="Times New Roman" pitchFamily="18" charset="0"/>
              </a:rPr>
              <a:t>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әсерге алғашқы реакциясы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Үрей күйін вегетативті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жүйке жүйесі қамтамасыз етеді</a:t>
            </a:r>
            <a:r>
              <a:rPr lang="ru-RU" dirty="0" smtClean="0">
                <a:latin typeface="Times New Roman" pitchFamily="18" charset="0"/>
                <a:cs typeface="Times New Roman" pitchFamily="18" charset="0"/>
              </a:rPr>
              <a:t> ( ал </a:t>
            </a:r>
            <a:r>
              <a:rPr lang="ru-RU" dirty="0" err="1" smtClean="0">
                <a:latin typeface="Times New Roman" pitchFamily="18" charset="0"/>
                <a:cs typeface="Times New Roman" pitchFamily="18" charset="0"/>
              </a:rPr>
              <a:t>нақты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вегетативті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жүйке жүйесінің симпатикалық бөлімі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яғни біз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жүйе қоршаған ортаның кез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өзгеруіне бірден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жауап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бере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алмайтын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жүйке жүйесінің бөлігі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Көп өзгеріс болған сайын-реакция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соғұрлым күшті және күрделі.</a:t>
            </a:r>
            <a:endParaRPr lang="ru-RU" dirty="0">
              <a:latin typeface="Times New Roman" pitchFamily="18" charset="0"/>
              <a:cs typeface="Times New Roman" pitchFamily="18" charset="0"/>
            </a:endParaRPr>
          </a:p>
        </p:txBody>
      </p:sp>
      <p:sp>
        <p:nvSpPr>
          <p:cNvPr id="3" name="Прямоугольник 2"/>
          <p:cNvSpPr/>
          <p:nvPr/>
        </p:nvSpPr>
        <p:spPr>
          <a:xfrm>
            <a:off x="381000" y="3352800"/>
            <a:ext cx="8382000" cy="2362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err="1" smtClean="0">
                <a:latin typeface="Times New Roman" pitchFamily="18" charset="0"/>
                <a:cs typeface="Times New Roman" pitchFamily="18" charset="0"/>
              </a:rPr>
              <a:t>Бейімделу</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реакциясы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стресстің ең ұзақ кезеңі.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өзгерістер тізбегі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мидың қатысуымен өтеді (нақты-гипоталламус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Барлық әрекеттер қоршаған ортаға бейімделуге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бағытталған.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кезеңде қандағы </a:t>
            </a:r>
            <a:r>
              <a:rPr lang="ru-RU" dirty="0" smtClean="0">
                <a:latin typeface="Times New Roman" pitchFamily="18" charset="0"/>
                <a:cs typeface="Times New Roman" pitchFamily="18" charset="0"/>
              </a:rPr>
              <a:t>глюкоза </a:t>
            </a:r>
            <a:r>
              <a:rPr lang="ru-RU" dirty="0" err="1" smtClean="0">
                <a:latin typeface="Times New Roman" pitchFamily="18" charset="0"/>
                <a:cs typeface="Times New Roman" pitchFamily="18" charset="0"/>
              </a:rPr>
              <a:t>мөлшерін арттыру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энергияның жоғары қорын қамтамасыз ету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энергияны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синтездейтін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жасушалық құрылымдардың санын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арттыру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a:t>
            </a:r>
            <a:r>
              <a:rPr lang="ru-RU" dirty="0" smtClean="0">
                <a:latin typeface="Times New Roman" pitchFamily="18" charset="0"/>
                <a:cs typeface="Times New Roman" pitchFamily="18" charset="0"/>
              </a:rPr>
              <a:t>т.б. </a:t>
            </a:r>
            <a:r>
              <a:rPr lang="ru-RU" dirty="0" err="1" smtClean="0">
                <a:latin typeface="Times New Roman" pitchFamily="18" charset="0"/>
                <a:cs typeface="Times New Roman" pitchFamily="18" charset="0"/>
              </a:rPr>
              <a:t>сияқты өзгерістер 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Бейімделу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реакциясы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ұзақ болуы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мүмкін және жоқ, барлығы ағзаның жағдайына және стрессордың әсер ету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ұзақтығына байланысты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228600"/>
            <a:ext cx="8382000" cy="1447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err="1" smtClean="0">
                <a:latin typeface="Times New Roman" pitchFamily="18" charset="0"/>
                <a:cs typeface="Times New Roman" pitchFamily="18" charset="0"/>
              </a:rPr>
              <a:t>Егер</a:t>
            </a:r>
            <a:r>
              <a:rPr lang="ru-RU" dirty="0" smtClean="0">
                <a:latin typeface="Times New Roman" pitchFamily="18" charset="0"/>
                <a:cs typeface="Times New Roman" pitchFamily="18" charset="0"/>
              </a:rPr>
              <a:t> стрессор </a:t>
            </a:r>
            <a:r>
              <a:rPr lang="ru-RU" dirty="0" err="1" smtClean="0">
                <a:latin typeface="Times New Roman" pitchFamily="18" charset="0"/>
                <a:cs typeface="Times New Roman" pitchFamily="18" charset="0"/>
              </a:rPr>
              <a:t>жеткілікті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күшті болса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ұзақ уақыт бойы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әрекет етсе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бейімделу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энергиясы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тірі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заттың бейімделуі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әрдайым түпкілікті </a:t>
            </a:r>
            <a:r>
              <a:rPr lang="ru-RU" dirty="0" smtClean="0">
                <a:latin typeface="Times New Roman" pitchFamily="18" charset="0"/>
                <a:cs typeface="Times New Roman" pitchFamily="18" charset="0"/>
              </a:rPr>
              <a:t>болса</a:t>
            </a:r>
            <a:r>
              <a:rPr lang="ru-RU" b="1" dirty="0" smtClean="0">
                <a:latin typeface="Times New Roman" pitchFamily="18" charset="0"/>
                <a:cs typeface="Times New Roman" pitchFamily="18" charset="0"/>
              </a:rPr>
              <a:t>,"</a:t>
            </a:r>
            <a:r>
              <a:rPr lang="ru-RU" b="1" dirty="0" err="1" smtClean="0">
                <a:latin typeface="Times New Roman" pitchFamily="18" charset="0"/>
                <a:cs typeface="Times New Roman" pitchFamily="18" charset="0"/>
              </a:rPr>
              <a:t>сарқылу сатысы</a:t>
            </a:r>
            <a:r>
              <a:rPr lang="ru-RU" b="1"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кезеңдегі нәтиже-ағзаның сыртқы әсерлерге тұрақтылығы күрт төмендейді.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Яғни патологияның клиникалық деңгейде дамуы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мүмкін базасы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құрылған.</a:t>
            </a:r>
            <a:endParaRPr lang="ru-RU" dirty="0">
              <a:latin typeface="Times New Roman" pitchFamily="18" charset="0"/>
              <a:cs typeface="Times New Roman" pitchFamily="18" charset="0"/>
            </a:endParaRPr>
          </a:p>
        </p:txBody>
      </p:sp>
      <p:pic>
        <p:nvPicPr>
          <p:cNvPr id="12290" name="Picture 2" descr="ÐÐ°ÑÑÐ¸Ð½ÐºÐ¸ Ð¿Ð¾ Ð·Ð°Ð¿ÑÐ¾ÑÑ ÑÑÑÐµÑÑ ÑÐ¸Ð·Ð¸Ð¾Ð»Ð¾Ð³Ð¸Ñ"/>
          <p:cNvPicPr>
            <a:picLocks noChangeAspect="1" noChangeArrowheads="1"/>
          </p:cNvPicPr>
          <p:nvPr/>
        </p:nvPicPr>
        <p:blipFill>
          <a:blip r:embed="rId2"/>
          <a:srcRect/>
          <a:stretch>
            <a:fillRect/>
          </a:stretch>
        </p:blipFill>
        <p:spPr bwMode="auto">
          <a:xfrm>
            <a:off x="304800" y="1828800"/>
            <a:ext cx="8564135" cy="48006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a:r>
              <a:rPr lang="kk-KZ" dirty="0" smtClean="0">
                <a:latin typeface="Times New Roman" pitchFamily="18" charset="0"/>
                <a:cs typeface="Times New Roman" pitchFamily="18" charset="0"/>
              </a:rPr>
              <a:t>Қорытынды</a:t>
            </a:r>
            <a:r>
              <a:rPr lang="kk-KZ" dirty="0" smtClean="0"/>
              <a:t> </a:t>
            </a:r>
            <a:endParaRPr lang="ru-RU" dirty="0"/>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ru-RU" dirty="0" err="1" smtClean="0">
                <a:latin typeface="Times New Roman" pitchFamily="18" charset="0"/>
                <a:cs typeface="Times New Roman" pitchFamily="18" charset="0"/>
              </a:rPr>
              <a:t>Стресс-ағзаның реакциясы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психикалық, мінез-құлық, вегетативтік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биохимиялық деңгейлердегі өзгерістер кешені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даму </a:t>
            </a:r>
            <a:r>
              <a:rPr lang="ru-RU" dirty="0" err="1" smtClean="0">
                <a:latin typeface="Times New Roman" pitchFamily="18" charset="0"/>
                <a:cs typeface="Times New Roman" pitchFamily="18" charset="0"/>
              </a:rPr>
              <a:t>серпіні</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логикасына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оның зардабын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тартады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Егер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тұрақты 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ұзақ стрессте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болса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жұмысқа қабілеттілігі төмендейді, психикалық жағдайы нашарлайды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жүрек </a:t>
            </a:r>
            <a:r>
              <a:rPr lang="ru-RU" dirty="0" smtClean="0">
                <a:latin typeface="Times New Roman" pitchFamily="18" charset="0"/>
                <a:cs typeface="Times New Roman" pitchFamily="18" charset="0"/>
              </a:rPr>
              <a:t>пен </a:t>
            </a:r>
            <a:r>
              <a:rPr lang="ru-RU" dirty="0" err="1" smtClean="0">
                <a:latin typeface="Times New Roman" pitchFamily="18" charset="0"/>
                <a:cs typeface="Times New Roman" pitchFamily="18" charset="0"/>
              </a:rPr>
              <a:t>қан тамырлары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асқазан-ішек жолы</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бүкіл ағза зардап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шегеді</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zhkt.guru/i/images/slabost'.jpg"/>
          <p:cNvPicPr>
            <a:picLocks noChangeAspect="1" noChangeArrowheads="1"/>
          </p:cNvPicPr>
          <p:nvPr/>
        </p:nvPicPr>
        <p:blipFill>
          <a:blip r:embed="rId2"/>
          <a:srcRect/>
          <a:stretch>
            <a:fillRect/>
          </a:stretch>
        </p:blipFill>
        <p:spPr bwMode="auto">
          <a:xfrm>
            <a:off x="571472" y="3143248"/>
            <a:ext cx="3214710" cy="3214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4" descr="http://files.rossypi.net/200000748-0001803383/%D1%87%D0%B5%D0%BB%D0%BE%D0%B2%D0%B5%D0%BA%20%D0%BF%D0%BB%D0%B0%D1%82%D0%B8%D1%82.jpg"/>
          <p:cNvPicPr>
            <a:picLocks noChangeAspect="1" noChangeArrowheads="1"/>
          </p:cNvPicPr>
          <p:nvPr/>
        </p:nvPicPr>
        <p:blipFill>
          <a:blip r:embed="rId3" cstate="print"/>
          <a:srcRect/>
          <a:stretch>
            <a:fillRect/>
          </a:stretch>
        </p:blipFill>
        <p:spPr bwMode="auto">
          <a:xfrm>
            <a:off x="4214810" y="3143248"/>
            <a:ext cx="4071966" cy="31797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Скругленный прямоугольник 4"/>
          <p:cNvSpPr/>
          <p:nvPr/>
        </p:nvSpPr>
        <p:spPr>
          <a:xfrm>
            <a:off x="428596" y="428604"/>
            <a:ext cx="8072494" cy="21431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kk-KZ" b="1" dirty="0" smtClean="0">
                <a:latin typeface="Times New Roman" pitchFamily="18" charset="0"/>
                <a:cs typeface="Times New Roman" pitchFamily="18" charset="0"/>
              </a:rPr>
              <a:t>Қажу-</a:t>
            </a:r>
            <a:r>
              <a:rPr lang="kk-KZ" dirty="0" smtClean="0">
                <a:latin typeface="Times New Roman" pitchFamily="18" charset="0"/>
                <a:cs typeface="Times New Roman" pitchFamily="18" charset="0"/>
              </a:rPr>
              <a:t> шаршау жағдайының дамуымен бірге жүретін сезіну. Мөлшерден артық әсердің нәтижесінде дамитын,уақытша жұмысқа қабілеттіліктің төмендеуімен сипатталатын адамның физиологиялық жағдайы.</a:t>
            </a:r>
          </a:p>
          <a:p>
            <a:pPr algn="just"/>
            <a:r>
              <a:rPr lang="kk-KZ" b="1" dirty="0" smtClean="0">
                <a:latin typeface="Times New Roman" pitchFamily="18" charset="0"/>
                <a:cs typeface="Times New Roman" pitchFamily="18" charset="0"/>
              </a:rPr>
              <a:t>Қажу </a:t>
            </a:r>
            <a:r>
              <a:rPr lang="kk-KZ" dirty="0" smtClean="0">
                <a:latin typeface="Times New Roman" pitchFamily="18" charset="0"/>
                <a:cs typeface="Times New Roman" pitchFamily="18" charset="0"/>
              </a:rPr>
              <a:t>интеллектуалды еңбектің өнімі төмендеуімен,назардың әлсіреуімен,ойлаудың кешеуілдеуімен сипатталады.</a:t>
            </a:r>
            <a:endParaRPr lang="ru-RU"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1571612"/>
            <a:ext cx="938077" cy="461665"/>
          </a:xfrm>
          <a:prstGeom prst="rect">
            <a:avLst/>
          </a:prstGeom>
          <a:noFill/>
        </p:spPr>
        <p:txBody>
          <a:bodyPr wrap="none" rtlCol="0">
            <a:spAutoFit/>
          </a:bodyPr>
          <a:lstStyle/>
          <a:p>
            <a:r>
              <a:rPr lang="kk-KZ" sz="2400" b="1" dirty="0" smtClean="0">
                <a:solidFill>
                  <a:srgbClr val="FF0000"/>
                </a:solidFill>
                <a:latin typeface="Times New Roman" pitchFamily="18" charset="0"/>
                <a:cs typeface="Times New Roman" pitchFamily="18" charset="0"/>
              </a:rPr>
              <a:t>Қажу</a:t>
            </a:r>
            <a:endParaRPr lang="ru-RU" sz="2400" b="1" dirty="0">
              <a:solidFill>
                <a:srgbClr val="FF0000"/>
              </a:solidFill>
              <a:latin typeface="Times New Roman" pitchFamily="18" charset="0"/>
              <a:cs typeface="Times New Roman" pitchFamily="18" charset="0"/>
            </a:endParaRPr>
          </a:p>
        </p:txBody>
      </p:sp>
      <p:cxnSp>
        <p:nvCxnSpPr>
          <p:cNvPr id="4" name="Прямая со стрелкой 3"/>
          <p:cNvCxnSpPr/>
          <p:nvPr/>
        </p:nvCxnSpPr>
        <p:spPr>
          <a:xfrm flipV="1">
            <a:off x="1571604" y="1071546"/>
            <a:ext cx="1071570"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1571604" y="1857364"/>
            <a:ext cx="1071570"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86050" y="214290"/>
            <a:ext cx="5643602" cy="1631216"/>
          </a:xfrm>
          <a:prstGeom prst="rect">
            <a:avLst/>
          </a:prstGeom>
          <a:noFill/>
        </p:spPr>
        <p:txBody>
          <a:bodyPr wrap="square" rtlCol="0">
            <a:spAutoFit/>
          </a:bodyPr>
          <a:lstStyle/>
          <a:p>
            <a:r>
              <a:rPr lang="ru-RU" sz="2000" b="1" dirty="0" err="1" smtClean="0">
                <a:solidFill>
                  <a:srgbClr val="00B050"/>
                </a:solidFill>
                <a:latin typeface="Times New Roman" pitchFamily="18" charset="0"/>
                <a:cs typeface="Times New Roman" pitchFamily="18" charset="0"/>
              </a:rPr>
              <a:t>Физикалық</a:t>
            </a:r>
            <a:endParaRPr lang="ru-RU" sz="2000" b="1" dirty="0" smtClean="0">
              <a:solidFill>
                <a:srgbClr val="00B050"/>
              </a:solidFill>
              <a:latin typeface="Times New Roman" pitchFamily="18" charset="0"/>
              <a:cs typeface="Times New Roman" pitchFamily="18" charset="0"/>
            </a:endParaRPr>
          </a:p>
          <a:p>
            <a:r>
              <a:rPr lang="ru-RU" sz="2000" dirty="0" err="1" smtClean="0">
                <a:latin typeface="Times New Roman" pitchFamily="18" charset="0"/>
                <a:cs typeface="Times New Roman" pitchFamily="18" charset="0"/>
              </a:rPr>
              <a:t>бұлшықет функциясының бұзылуымен: күштің, жылдамдықтың, дәлдіктің, қозғалыстың келісімділігі</a:t>
            </a:r>
            <a:r>
              <a:rPr lang="ru-RU" sz="2000" dirty="0" smtClean="0">
                <a:latin typeface="Times New Roman" pitchFamily="18" charset="0"/>
                <a:cs typeface="Times New Roman" pitchFamily="18" charset="0"/>
              </a:rPr>
              <a:t> мен </a:t>
            </a:r>
            <a:r>
              <a:rPr lang="ru-RU" sz="2000" dirty="0" err="1" smtClean="0">
                <a:latin typeface="Times New Roman" pitchFamily="18" charset="0"/>
                <a:cs typeface="Times New Roman" pitchFamily="18" charset="0"/>
              </a:rPr>
              <a:t>ырғақтылығы төмендеуімен сипатталады</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14" name="Прямоугольник 13"/>
          <p:cNvSpPr/>
          <p:nvPr/>
        </p:nvSpPr>
        <p:spPr>
          <a:xfrm>
            <a:off x="2786050" y="2285992"/>
            <a:ext cx="5715040" cy="1754326"/>
          </a:xfrm>
          <a:prstGeom prst="rect">
            <a:avLst/>
          </a:prstGeom>
        </p:spPr>
        <p:txBody>
          <a:bodyPr wrap="square">
            <a:spAutoFit/>
          </a:bodyPr>
          <a:lstStyle/>
          <a:p>
            <a:r>
              <a:rPr lang="ru-RU" b="1" dirty="0" err="1" smtClean="0">
                <a:solidFill>
                  <a:srgbClr val="00B050"/>
                </a:solidFill>
                <a:latin typeface="Times New Roman" pitchFamily="18" charset="0"/>
                <a:cs typeface="Times New Roman" pitchFamily="18" charset="0"/>
              </a:rPr>
              <a:t>Психикалық</a:t>
            </a:r>
            <a:endParaRPr lang="ru-RU" b="1" dirty="0" smtClean="0">
              <a:solidFill>
                <a:srgbClr val="00B050"/>
              </a:solidFill>
              <a:latin typeface="Times New Roman" pitchFamily="18" charset="0"/>
              <a:cs typeface="Times New Roman" pitchFamily="18" charset="0"/>
            </a:endParaRPr>
          </a:p>
          <a:p>
            <a:r>
              <a:rPr lang="ru-RU" dirty="0" err="1" smtClean="0">
                <a:latin typeface="Times New Roman" pitchFamily="18" charset="0"/>
                <a:cs typeface="Times New Roman" pitchFamily="18" charset="0"/>
              </a:rPr>
              <a:t>Бұл ойлау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қажуының тұрақты психикалық күш түсумен, үлкен жауапкершілік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сезімімен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ұштасқан кезінде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Ересек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балаларда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психикалық өте қажу шамадан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толқу және жауапкершіліктің әр тектілігі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15" name="Прямоугольник 14"/>
          <p:cNvSpPr/>
          <p:nvPr/>
        </p:nvSpPr>
        <p:spPr>
          <a:xfrm>
            <a:off x="357158" y="4071942"/>
            <a:ext cx="8286808" cy="1261884"/>
          </a:xfrm>
          <a:prstGeom prst="rect">
            <a:avLst/>
          </a:prstGeom>
        </p:spPr>
        <p:txBody>
          <a:bodyPr wrap="square">
            <a:spAutoFit/>
          </a:bodyPr>
          <a:lstStyle/>
          <a:p>
            <a:r>
              <a:rPr lang="ru-RU" sz="2000" b="1" dirty="0" err="1" smtClean="0">
                <a:latin typeface="Times New Roman" pitchFamily="18" charset="0"/>
                <a:cs typeface="Times New Roman" pitchFamily="18" charset="0"/>
              </a:rPr>
              <a:t>Қажудың пайда</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болуы</a:t>
            </a:r>
            <a:r>
              <a:rPr lang="ru-RU" sz="2000" b="1" dirty="0" smtClean="0">
                <a:latin typeface="Times New Roman" pitchFamily="18" charset="0"/>
                <a:cs typeface="Times New Roman" pitchFamily="18" charset="0"/>
              </a:rPr>
              <a:t> мен </a:t>
            </a:r>
            <a:r>
              <a:rPr lang="ru-RU" sz="2000" b="1" dirty="0" err="1" smtClean="0">
                <a:latin typeface="Times New Roman" pitchFamily="18" charset="0"/>
                <a:cs typeface="Times New Roman" pitchFamily="18" charset="0"/>
              </a:rPr>
              <a:t>себептерін</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негізгі</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үш ұғыммен сипаттауға болады</a:t>
            </a:r>
            <a:r>
              <a:rPr lang="ru-RU" sz="2000" b="1" dirty="0" smtClean="0">
                <a:latin typeface="Times New Roman" pitchFamily="18" charset="0"/>
                <a:cs typeface="Times New Roman" pitchFamily="18" charset="0"/>
              </a:rPr>
              <a:t>:</a:t>
            </a:r>
          </a:p>
          <a:p>
            <a:r>
              <a:rPr lang="ru-RU" dirty="0" smtClean="0"/>
              <a:t/>
            </a:r>
            <a:br>
              <a:rPr lang="ru-RU" dirty="0" smtClean="0"/>
            </a:br>
            <a:endParaRPr lang="ru-RU" dirty="0"/>
          </a:p>
        </p:txBody>
      </p:sp>
      <p:cxnSp>
        <p:nvCxnSpPr>
          <p:cNvPr id="16" name="Прямая со стрелкой 15"/>
          <p:cNvCxnSpPr/>
          <p:nvPr/>
        </p:nvCxnSpPr>
        <p:spPr>
          <a:xfrm rot="5400000">
            <a:off x="965175" y="5106999"/>
            <a:ext cx="642148" cy="7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rot="5400000">
            <a:off x="3679819" y="5035561"/>
            <a:ext cx="642148" cy="7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rot="5400000">
            <a:off x="6680215" y="4964123"/>
            <a:ext cx="642148" cy="7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Прямоугольник 22"/>
          <p:cNvSpPr/>
          <p:nvPr/>
        </p:nvSpPr>
        <p:spPr>
          <a:xfrm>
            <a:off x="142844" y="5429264"/>
            <a:ext cx="3143272" cy="1477328"/>
          </a:xfrm>
          <a:prstGeom prst="rect">
            <a:avLst/>
          </a:prstGeom>
        </p:spPr>
        <p:txBody>
          <a:bodyPr wrap="square">
            <a:spAutoFit/>
          </a:bodyPr>
          <a:lstStyle/>
          <a:p>
            <a:r>
              <a:rPr lang="kk-KZ" b="1" dirty="0" smtClean="0">
                <a:solidFill>
                  <a:srgbClr val="00B050"/>
                </a:solidFill>
                <a:latin typeface="Times New Roman" pitchFamily="18" charset="0"/>
                <a:cs typeface="Times New Roman" pitchFamily="18" charset="0"/>
              </a:rPr>
              <a:t>Күш түсу:</a:t>
            </a:r>
            <a:r>
              <a:rPr lang="ru-RU" dirty="0" err="1" smtClean="0">
                <a:latin typeface="Times New Roman" pitchFamily="18" charset="0"/>
                <a:cs typeface="Times New Roman" pitchFamily="18" charset="0"/>
              </a:rPr>
              <a:t>қажу 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бернеше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түрлі физикалық 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психикалық күш түсулер нәтижесі 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табылады</a:t>
            </a:r>
            <a:r>
              <a:rPr lang="ru-RU"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
        <p:nvSpPr>
          <p:cNvPr id="24" name="Прямоугольник 23"/>
          <p:cNvSpPr/>
          <p:nvPr/>
        </p:nvSpPr>
        <p:spPr>
          <a:xfrm>
            <a:off x="2928926" y="5429264"/>
            <a:ext cx="3500462" cy="1200329"/>
          </a:xfrm>
          <a:prstGeom prst="rect">
            <a:avLst/>
          </a:prstGeom>
        </p:spPr>
        <p:txBody>
          <a:bodyPr wrap="square">
            <a:spAutoFit/>
          </a:bodyPr>
          <a:lstStyle/>
          <a:p>
            <a:r>
              <a:rPr lang="ru-RU" b="1" dirty="0" err="1" smtClean="0">
                <a:solidFill>
                  <a:srgbClr val="00B050"/>
                </a:solidFill>
                <a:latin typeface="Times New Roman" pitchFamily="18" charset="0"/>
                <a:cs typeface="Times New Roman" pitchFamily="18" charset="0"/>
              </a:rPr>
              <a:t>Жұмыс істеу</a:t>
            </a:r>
            <a:r>
              <a:rPr lang="ru-RU" b="1" dirty="0" smtClean="0">
                <a:solidFill>
                  <a:srgbClr val="00B050"/>
                </a:solidFill>
                <a:latin typeface="Times New Roman" pitchFamily="18" charset="0"/>
                <a:cs typeface="Times New Roman" pitchFamily="18" charset="0"/>
              </a:rPr>
              <a:t> </a:t>
            </a:r>
            <a:r>
              <a:rPr lang="ru-RU" b="1" dirty="0" err="1" smtClean="0">
                <a:solidFill>
                  <a:srgbClr val="00B050"/>
                </a:solidFill>
                <a:latin typeface="Times New Roman" pitchFamily="18" charset="0"/>
                <a:cs typeface="Times New Roman" pitchFamily="18" charset="0"/>
              </a:rPr>
              <a:t>қабілетінің төмендеуі: </a:t>
            </a:r>
            <a:r>
              <a:rPr lang="ru-RU" dirty="0" err="1" smtClean="0">
                <a:latin typeface="Times New Roman" pitchFamily="18" charset="0"/>
                <a:cs typeface="Times New Roman" pitchFamily="18" charset="0"/>
              </a:rPr>
              <a:t>қажу психикалық жұмыс қабілетінің қысқаруына әкеледі.</a:t>
            </a:r>
            <a:endParaRPr lang="ru-RU" dirty="0">
              <a:latin typeface="Times New Roman" pitchFamily="18" charset="0"/>
              <a:cs typeface="Times New Roman" pitchFamily="18" charset="0"/>
            </a:endParaRPr>
          </a:p>
        </p:txBody>
      </p:sp>
      <p:sp>
        <p:nvSpPr>
          <p:cNvPr id="25" name="Прямоугольник 24"/>
          <p:cNvSpPr/>
          <p:nvPr/>
        </p:nvSpPr>
        <p:spPr>
          <a:xfrm>
            <a:off x="6215074" y="5357826"/>
            <a:ext cx="2786082" cy="1200329"/>
          </a:xfrm>
          <a:prstGeom prst="rect">
            <a:avLst/>
          </a:prstGeom>
        </p:spPr>
        <p:txBody>
          <a:bodyPr wrap="square">
            <a:spAutoFit/>
          </a:bodyPr>
          <a:lstStyle/>
          <a:p>
            <a:r>
              <a:rPr lang="ru-RU" b="1" dirty="0" err="1" smtClean="0">
                <a:solidFill>
                  <a:srgbClr val="00B050"/>
                </a:solidFill>
                <a:latin typeface="Times New Roman" pitchFamily="18" charset="0"/>
                <a:cs typeface="Times New Roman" pitchFamily="18" charset="0"/>
              </a:rPr>
              <a:t>Қайтымдылық: </a:t>
            </a:r>
            <a:r>
              <a:rPr lang="ru-RU" dirty="0" err="1" smtClean="0">
                <a:latin typeface="Times New Roman" pitchFamily="18" charset="0"/>
                <a:cs typeface="Times New Roman" pitchFamily="18" charset="0"/>
              </a:rPr>
              <a:t>қажу қайтымды, оның әсері қайтымды сипатта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1071546"/>
            <a:ext cx="8215370" cy="4985980"/>
          </a:xfrm>
          <a:prstGeom prst="rect">
            <a:avLst/>
          </a:prstGeom>
        </p:spPr>
        <p:txBody>
          <a:bodyPr wrap="square">
            <a:spAutoFit/>
          </a:bodyPr>
          <a:lstStyle/>
          <a:p>
            <a:endParaRPr lang="ru-RU" b="1" dirty="0" smtClean="0">
              <a:latin typeface="Times New Roman" pitchFamily="18" charset="0"/>
              <a:cs typeface="Times New Roman" pitchFamily="18" charset="0"/>
            </a:endParaRPr>
          </a:p>
          <a:p>
            <a:pPr algn="just"/>
            <a:r>
              <a:rPr lang="ru-RU" sz="2000" i="1" dirty="0" err="1" smtClean="0">
                <a:latin typeface="Times New Roman" pitchFamily="18" charset="0"/>
                <a:cs typeface="Times New Roman" pitchFamily="18" charset="0"/>
              </a:rPr>
              <a:t>Қауіп-қатер факторларын</a:t>
            </a:r>
            <a:r>
              <a:rPr lang="ru-RU" sz="2000" i="1" dirty="0" smtClean="0">
                <a:solidFill>
                  <a:srgbClr val="C00000"/>
                </a:solidFill>
                <a:latin typeface="Times New Roman" pitchFamily="18" charset="0"/>
                <a:cs typeface="Times New Roman" pitchFamily="18" charset="0"/>
              </a:rPr>
              <a:t> </a:t>
            </a:r>
            <a:r>
              <a:rPr lang="ru-RU" sz="2000" b="1" i="1" dirty="0" err="1" smtClean="0">
                <a:solidFill>
                  <a:srgbClr val="C00000"/>
                </a:solidFill>
                <a:latin typeface="Times New Roman" pitchFamily="18" charset="0"/>
                <a:cs typeface="Times New Roman" pitchFamily="18" charset="0"/>
              </a:rPr>
              <a:t>сыртқы</a:t>
            </a:r>
            <a:r>
              <a:rPr lang="ru-RU" sz="2000" i="1" dirty="0" err="1" smtClean="0">
                <a:solidFill>
                  <a:srgbClr val="C00000"/>
                </a:solidFill>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және </a:t>
            </a:r>
            <a:r>
              <a:rPr lang="ru-RU" sz="2000" b="1" i="1" dirty="0" err="1" smtClean="0">
                <a:solidFill>
                  <a:srgbClr val="C00000"/>
                </a:solidFill>
                <a:latin typeface="Times New Roman" pitchFamily="18" charset="0"/>
                <a:cs typeface="Times New Roman" pitchFamily="18" charset="0"/>
              </a:rPr>
              <a:t>ішкі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деп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бөлуге болады</a:t>
            </a:r>
            <a:r>
              <a:rPr lang="ru-RU" sz="2000" i="1" dirty="0" smtClean="0">
                <a:latin typeface="Times New Roman" pitchFamily="18" charset="0"/>
                <a:cs typeface="Times New Roman" pitchFamily="18" charset="0"/>
              </a:rPr>
              <a:t>.</a:t>
            </a:r>
          </a:p>
          <a:p>
            <a:pPr algn="just"/>
            <a:r>
              <a:rPr lang="ru-RU" sz="2000" i="1" dirty="0" err="1" smtClean="0">
                <a:latin typeface="Times New Roman" pitchFamily="18" charset="0"/>
                <a:cs typeface="Times New Roman" pitchFamily="18" charset="0"/>
              </a:rPr>
              <a:t>Біріншісіне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физикалық активтілі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төмен өмір салты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жоғары колориялы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қаныққан майлар</a:t>
            </a:r>
            <a:r>
              <a:rPr lang="ru-RU" sz="2000" i="1" dirty="0" smtClean="0">
                <a:latin typeface="Times New Roman" pitchFamily="18" charset="0"/>
                <a:cs typeface="Times New Roman" pitchFamily="18" charset="0"/>
              </a:rPr>
              <a:t> мен </a:t>
            </a:r>
            <a:r>
              <a:rPr lang="ru-RU" sz="2000" i="1" dirty="0" err="1" smtClean="0">
                <a:latin typeface="Times New Roman" pitchFamily="18" charset="0"/>
                <a:cs typeface="Times New Roman" pitchFamily="18" charset="0"/>
              </a:rPr>
              <a:t>холестеринге</a:t>
            </a:r>
            <a:r>
              <a:rPr lang="ru-RU" sz="2000" i="1" dirty="0" smtClean="0">
                <a:latin typeface="Times New Roman" pitchFamily="18" charset="0"/>
                <a:cs typeface="Times New Roman" pitchFamily="18" charset="0"/>
              </a:rPr>
              <a:t> бай </a:t>
            </a:r>
            <a:r>
              <a:rPr lang="ru-RU" sz="2000" i="1" dirty="0" err="1" smtClean="0">
                <a:latin typeface="Times New Roman" pitchFamily="18" charset="0"/>
                <a:cs typeface="Times New Roman" pitchFamily="18" charset="0"/>
              </a:rPr>
              <a:t>тағамдарды қолдану</a:t>
            </a:r>
            <a:r>
              <a:rPr lang="ru-RU" sz="2000" i="1" dirty="0" smtClean="0">
                <a:latin typeface="Times New Roman" pitchFamily="18" charset="0"/>
                <a:cs typeface="Times New Roman" pitchFamily="18" charset="0"/>
              </a:rPr>
              <a:t>, урбанизация, </a:t>
            </a:r>
            <a:r>
              <a:rPr lang="ru-RU" sz="2000" i="1" dirty="0" err="1" smtClean="0">
                <a:latin typeface="Times New Roman" pitchFamily="18" charset="0"/>
                <a:cs typeface="Times New Roman" pitchFamily="18" charset="0"/>
              </a:rPr>
              <a:t>темекі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шегу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жатады</a:t>
            </a:r>
            <a:r>
              <a:rPr lang="ru-RU" sz="2000" i="1" dirty="0" smtClean="0">
                <a:latin typeface="Times New Roman" pitchFamily="18" charset="0"/>
                <a:cs typeface="Times New Roman" pitchFamily="18" charset="0"/>
              </a:rPr>
              <a:t>.</a:t>
            </a:r>
          </a:p>
          <a:p>
            <a:pPr algn="just"/>
            <a:r>
              <a:rPr lang="ru-RU" sz="2000" i="1" dirty="0" err="1" smtClean="0">
                <a:latin typeface="Times New Roman" pitchFamily="18" charset="0"/>
                <a:cs typeface="Times New Roman" pitchFamily="18" charset="0"/>
              </a:rPr>
              <a:t>Ішкі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қауіп-қатер факторларына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артериалды</a:t>
            </a:r>
            <a:r>
              <a:rPr lang="ru-RU" sz="2000" i="1" dirty="0" smtClean="0">
                <a:latin typeface="Times New Roman" pitchFamily="18" charset="0"/>
                <a:cs typeface="Times New Roman" pitchFamily="18" charset="0"/>
              </a:rPr>
              <a:t> гипертензия, </a:t>
            </a:r>
            <a:r>
              <a:rPr lang="ru-RU" sz="2000" i="1" dirty="0" err="1" smtClean="0">
                <a:latin typeface="Times New Roman" pitchFamily="18" charset="0"/>
                <a:cs typeface="Times New Roman" pitchFamily="18" charset="0"/>
              </a:rPr>
              <a:t>көмірсуларға толеранттылықтың бұзылуы, өзіндік психологиялық </a:t>
            </a:r>
            <a:r>
              <a:rPr lang="ru-RU" sz="2000" i="1" dirty="0" smtClean="0">
                <a:latin typeface="Times New Roman" pitchFamily="18" charset="0"/>
                <a:cs typeface="Times New Roman" pitchFamily="18" charset="0"/>
              </a:rPr>
              <a:t>тип </a:t>
            </a:r>
            <a:r>
              <a:rPr lang="ru-RU" sz="2000" i="1" dirty="0" err="1" smtClean="0">
                <a:latin typeface="Times New Roman" pitchFamily="18" charset="0"/>
                <a:cs typeface="Times New Roman" pitchFamily="18" charset="0"/>
              </a:rPr>
              <a:t>жатады</a:t>
            </a:r>
            <a:r>
              <a:rPr lang="ru-RU" sz="2000" i="1" dirty="0" smtClean="0">
                <a:latin typeface="Times New Roman" pitchFamily="18" charset="0"/>
                <a:cs typeface="Times New Roman" pitchFamily="18" charset="0"/>
              </a:rPr>
              <a:t>.</a:t>
            </a:r>
          </a:p>
          <a:p>
            <a:pPr algn="just"/>
            <a:r>
              <a:rPr lang="ru-RU" sz="2000" i="1" dirty="0" err="1" smtClean="0">
                <a:latin typeface="Times New Roman" pitchFamily="18" charset="0"/>
                <a:cs typeface="Times New Roman" pitchFamily="18" charset="0"/>
              </a:rPr>
              <a:t>Шылым</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шегудің әсері көбінесе жүрек-қан тамыр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жүйесіне және тыныс</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алу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жүйесі ауруларына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әсер етеді</a:t>
            </a:r>
            <a:r>
              <a:rPr lang="ru-RU" sz="2000" i="1" dirty="0" smtClean="0">
                <a:latin typeface="Times New Roman" pitchFamily="18" charset="0"/>
                <a:cs typeface="Times New Roman" pitchFamily="18" charset="0"/>
              </a:rPr>
              <a:t>.</a:t>
            </a:r>
          </a:p>
          <a:p>
            <a:pPr algn="just"/>
            <a:r>
              <a:rPr lang="ru-RU" sz="2000" i="1" dirty="0" err="1" smtClean="0">
                <a:latin typeface="Times New Roman" pitchFamily="18" charset="0"/>
                <a:cs typeface="Times New Roman" pitchFamily="18" charset="0"/>
              </a:rPr>
              <a:t>Артериалды</a:t>
            </a:r>
            <a:r>
              <a:rPr lang="ru-RU" sz="2000" i="1" dirty="0" smtClean="0">
                <a:latin typeface="Times New Roman" pitchFamily="18" charset="0"/>
                <a:cs typeface="Times New Roman" pitchFamily="18" charset="0"/>
              </a:rPr>
              <a:t> гипертензия ЖИА даму </a:t>
            </a:r>
            <a:r>
              <a:rPr lang="ru-RU" sz="2000" i="1" dirty="0" err="1" smtClean="0">
                <a:latin typeface="Times New Roman" pitchFamily="18" charset="0"/>
                <a:cs typeface="Times New Roman" pitchFamily="18" charset="0"/>
              </a:rPr>
              <a:t>мүмкіндігін </a:t>
            </a:r>
            <a:r>
              <a:rPr lang="ru-RU" sz="2000" i="1" dirty="0" smtClean="0">
                <a:latin typeface="Times New Roman" pitchFamily="18" charset="0"/>
                <a:cs typeface="Times New Roman" pitchFamily="18" charset="0"/>
              </a:rPr>
              <a:t>5-6 </a:t>
            </a:r>
            <a:r>
              <a:rPr lang="ru-RU" sz="2000" i="1" dirty="0" err="1" smtClean="0">
                <a:latin typeface="Times New Roman" pitchFamily="18" charset="0"/>
                <a:cs typeface="Times New Roman" pitchFamily="18" charset="0"/>
              </a:rPr>
              <a:t>ретке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жоғарлатады</a:t>
            </a:r>
            <a:r>
              <a:rPr lang="ru-RU" sz="2000" i="1" dirty="0" smtClean="0">
                <a:latin typeface="Times New Roman" pitchFamily="18" charset="0"/>
                <a:cs typeface="Times New Roman" pitchFamily="18" charset="0"/>
              </a:rPr>
              <a:t>, миокард </a:t>
            </a:r>
            <a:r>
              <a:rPr lang="ru-RU" sz="2000" i="1" dirty="0" err="1" smtClean="0">
                <a:latin typeface="Times New Roman" pitchFamily="18" charset="0"/>
                <a:cs typeface="Times New Roman" pitchFamily="18" charset="0"/>
              </a:rPr>
              <a:t>инфарктісі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кезінде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өлімге жиі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әкеледі</a:t>
            </a:r>
            <a:r>
              <a:rPr lang="ru-RU" sz="2000" i="1" dirty="0" smtClean="0">
                <a:latin typeface="Times New Roman" pitchFamily="18" charset="0"/>
                <a:cs typeface="Times New Roman" pitchFamily="18" charset="0"/>
              </a:rPr>
              <a:t>.</a:t>
            </a:r>
          </a:p>
          <a:p>
            <a:pPr algn="just"/>
            <a:r>
              <a:rPr lang="ru-RU" sz="2000" i="1" dirty="0" err="1" smtClean="0">
                <a:latin typeface="Times New Roman" pitchFamily="18" charset="0"/>
                <a:cs typeface="Times New Roman" pitchFamily="18" charset="0"/>
              </a:rPr>
              <a:t>Атеросклероздың өршуі өмір ұзақтығына әсер етеді</a:t>
            </a:r>
            <a:r>
              <a:rPr lang="ru-RU" sz="2000" i="1" dirty="0" smtClean="0">
                <a:latin typeface="Times New Roman" pitchFamily="18" charset="0"/>
                <a:cs typeface="Times New Roman" pitchFamily="18" charset="0"/>
              </a:rPr>
              <a:t>.</a:t>
            </a:r>
          </a:p>
          <a:p>
            <a:pPr algn="just"/>
            <a:r>
              <a:rPr lang="ru-RU" sz="2000" i="1" dirty="0" err="1" smtClean="0">
                <a:latin typeface="Times New Roman" pitchFamily="18" charset="0"/>
                <a:cs typeface="Times New Roman" pitchFamily="18" charset="0"/>
              </a:rPr>
              <a:t>Психологиялық факторлар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әртүрлі аурулардың пайда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болуына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әсер етеді</a:t>
            </a:r>
            <a:r>
              <a:rPr lang="ru-RU" sz="2000" i="1" dirty="0" smtClean="0">
                <a:latin typeface="Times New Roman" pitchFamily="18" charset="0"/>
                <a:cs typeface="Times New Roman" pitchFamily="18" charset="0"/>
              </a:rPr>
              <a:t>.</a:t>
            </a:r>
          </a:p>
          <a:p>
            <a:pPr algn="just"/>
            <a:r>
              <a:rPr lang="ru-RU" sz="2000" i="1" dirty="0" err="1" smtClean="0">
                <a:latin typeface="Times New Roman" pitchFamily="18" charset="0"/>
                <a:cs typeface="Times New Roman" pitchFamily="18" charset="0"/>
              </a:rPr>
              <a:t>Алкогольмен</a:t>
            </a:r>
            <a:r>
              <a:rPr lang="ru-RU" sz="2000" i="1" dirty="0" smtClean="0">
                <a:latin typeface="Times New Roman" pitchFamily="18" charset="0"/>
                <a:cs typeface="Times New Roman" pitchFamily="18" charset="0"/>
              </a:rPr>
              <a:t> наркотик </a:t>
            </a:r>
            <a:r>
              <a:rPr lang="ru-RU" sz="2000" i="1" dirty="0" err="1" smtClean="0">
                <a:latin typeface="Times New Roman" pitchFamily="18" charset="0"/>
                <a:cs typeface="Times New Roman" pitchFamily="18" charset="0"/>
              </a:rPr>
              <a:t>қолдану маңызды қауіп-қатер </a:t>
            </a:r>
            <a:r>
              <a:rPr lang="ru-RU" sz="2000" i="1" dirty="0" smtClean="0">
                <a:latin typeface="Times New Roman" pitchFamily="18" charset="0"/>
                <a:cs typeface="Times New Roman" pitchFamily="18" charset="0"/>
              </a:rPr>
              <a:t>факторы </a:t>
            </a:r>
            <a:r>
              <a:rPr lang="ru-RU" sz="2000" i="1" dirty="0" err="1" smtClean="0">
                <a:latin typeface="Times New Roman" pitchFamily="18" charset="0"/>
                <a:cs typeface="Times New Roman" pitchFamily="18" charset="0"/>
              </a:rPr>
              <a:t>болып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табылады</a:t>
            </a:r>
            <a:r>
              <a:rPr lang="ru-RU" sz="2000" i="1" dirty="0" smtClean="0">
                <a:latin typeface="Times New Roman" pitchFamily="18" charset="0"/>
                <a:cs typeface="Times New Roman" pitchFamily="18" charset="0"/>
              </a:rPr>
              <a:t>.</a:t>
            </a:r>
            <a:endParaRPr lang="ru-RU" sz="2000" i="1" dirty="0">
              <a:latin typeface="Times New Roman" pitchFamily="18" charset="0"/>
              <a:cs typeface="Times New Roman" pitchFamily="18" charset="0"/>
            </a:endParaRPr>
          </a:p>
        </p:txBody>
      </p:sp>
      <p:sp>
        <p:nvSpPr>
          <p:cNvPr id="3" name="Прямоугольник 2"/>
          <p:cNvSpPr/>
          <p:nvPr/>
        </p:nvSpPr>
        <p:spPr>
          <a:xfrm>
            <a:off x="714348" y="285728"/>
            <a:ext cx="7643866" cy="40011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2000" b="1" dirty="0" err="1" smtClean="0">
                <a:latin typeface="Times New Roman" pitchFamily="18" charset="0"/>
                <a:cs typeface="Times New Roman" pitchFamily="18" charset="0"/>
              </a:rPr>
              <a:t>Қауіп-қатер факторлары</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және оның ағзаға әсері</a:t>
            </a:r>
            <a:endParaRPr lang="ru-RU" sz="2000" b="1" dirty="0" smtClean="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2" y="214290"/>
            <a:ext cx="8715436" cy="3693319"/>
          </a:xfrm>
          <a:prstGeom prst="rect">
            <a:avLst/>
          </a:prstGeom>
        </p:spPr>
        <p:txBody>
          <a:bodyPr wrap="square">
            <a:spAutoFit/>
          </a:bodyPr>
          <a:lstStyle/>
          <a:p>
            <a:r>
              <a:rPr lang="ru-RU" dirty="0" err="1" smtClean="0">
                <a:latin typeface="Times New Roman" pitchFamily="18" charset="0"/>
                <a:cs typeface="Times New Roman" pitchFamily="18" charset="0"/>
              </a:rPr>
              <a:t>Қажу әр түрлі формада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мүмкін.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Қолданушының қажуының түрін және </a:t>
            </a:r>
            <a:r>
              <a:rPr lang="ru-RU" dirty="0" smtClean="0">
                <a:latin typeface="Times New Roman" pitchFamily="18" charset="0"/>
                <a:cs typeface="Times New Roman" pitchFamily="18" charset="0"/>
              </a:rPr>
              <a:t>осы </a:t>
            </a:r>
            <a:r>
              <a:rPr lang="ru-RU" dirty="0" err="1" smtClean="0">
                <a:latin typeface="Times New Roman" pitchFamily="18" charset="0"/>
                <a:cs typeface="Times New Roman" pitchFamily="18" charset="0"/>
              </a:rPr>
              <a:t>қажудың өту интенсивтілігін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дұрыс анықтау керек</a:t>
            </a:r>
            <a:r>
              <a:rPr lang="ru-RU" dirty="0" smtClean="0">
                <a:latin typeface="Times New Roman" pitchFamily="18" charset="0"/>
                <a:cs typeface="Times New Roman" pitchFamily="18" charset="0"/>
              </a:rPr>
              <a:t>.</a:t>
            </a:r>
          </a:p>
          <a:p>
            <a:r>
              <a:rPr lang="ru-RU" dirty="0" err="1" smtClean="0">
                <a:latin typeface="Times New Roman" pitchFamily="18" charset="0"/>
                <a:cs typeface="Times New Roman" pitchFamily="18" charset="0"/>
              </a:rPr>
              <a:t>Қолданушының қажуының келесі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түрлерін және себептерін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ажыратады</a:t>
            </a:r>
            <a:r>
              <a:rPr lang="ru-RU" dirty="0" smtClean="0">
                <a:latin typeface="Times New Roman" pitchFamily="18" charset="0"/>
                <a:cs typeface="Times New Roman" pitchFamily="18" charset="0"/>
              </a:rPr>
              <a:t>:</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а) </a:t>
            </a:r>
            <a:r>
              <a:rPr lang="ru-RU" b="1" dirty="0" err="1" smtClean="0">
                <a:solidFill>
                  <a:srgbClr val="0070C0"/>
                </a:solidFill>
                <a:latin typeface="Times New Roman" pitchFamily="18" charset="0"/>
                <a:cs typeface="Times New Roman" pitchFamily="18" charset="0"/>
              </a:rPr>
              <a:t>Көру қажуы </a:t>
            </a:r>
            <a:r>
              <a:rPr lang="ru-RU" dirty="0" smtClean="0">
                <a:latin typeface="Times New Roman" pitchFamily="18" charset="0"/>
                <a:cs typeface="Times New Roman" pitchFamily="18" charset="0"/>
              </a:rPr>
              <a:t>дисплей </a:t>
            </a:r>
            <a:r>
              <a:rPr lang="ru-RU" dirty="0" err="1" smtClean="0">
                <a:latin typeface="Times New Roman" pitchFamily="18" charset="0"/>
                <a:cs typeface="Times New Roman" pitchFamily="18" charset="0"/>
              </a:rPr>
              <a:t>алдында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жұмыс істеу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көру жүйесіне күш түсу нәтижесінде болады</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б) </a:t>
            </a:r>
            <a:r>
              <a:rPr lang="ru-RU" b="1" dirty="0" err="1" smtClean="0">
                <a:solidFill>
                  <a:srgbClr val="0070C0"/>
                </a:solidFill>
                <a:latin typeface="Times New Roman" pitchFamily="18" charset="0"/>
                <a:cs typeface="Times New Roman" pitchFamily="18" charset="0"/>
              </a:rPr>
              <a:t>Бұлшықеттік қажу </a:t>
            </a:r>
            <a:r>
              <a:rPr lang="ru-RU" dirty="0" err="1" smtClean="0">
                <a:latin typeface="Times New Roman" pitchFamily="18" charset="0"/>
                <a:cs typeface="Times New Roman" pitchFamily="18" charset="0"/>
              </a:rPr>
              <a:t>бұлшықетке статикалық күш түсу кезінде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в) </a:t>
            </a:r>
            <a:r>
              <a:rPr lang="ru-RU" b="1" dirty="0" err="1" smtClean="0">
                <a:solidFill>
                  <a:srgbClr val="0070C0"/>
                </a:solidFill>
                <a:latin typeface="Times New Roman" pitchFamily="18" charset="0"/>
                <a:cs typeface="Times New Roman" pitchFamily="18" charset="0"/>
              </a:rPr>
              <a:t>Жалпы</a:t>
            </a:r>
            <a:r>
              <a:rPr lang="ru-RU" b="1" dirty="0" smtClean="0">
                <a:solidFill>
                  <a:srgbClr val="0070C0"/>
                </a:solidFill>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қажу </a:t>
            </a:r>
            <a:r>
              <a:rPr lang="ru-RU" dirty="0" err="1" smtClean="0">
                <a:latin typeface="Times New Roman" pitchFamily="18" charset="0"/>
                <a:cs typeface="Times New Roman" pitchFamily="18" charset="0"/>
              </a:rPr>
              <a:t>ағзаға жалпы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психикалық күш түсу және жұмыс жылдамдығына байланысты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г) </a:t>
            </a:r>
            <a:r>
              <a:rPr lang="ru-RU" b="1" dirty="0" err="1" smtClean="0">
                <a:solidFill>
                  <a:srgbClr val="0070C0"/>
                </a:solidFill>
                <a:latin typeface="Times New Roman" pitchFamily="18" charset="0"/>
                <a:cs typeface="Times New Roman" pitchFamily="18" charset="0"/>
              </a:rPr>
              <a:t>Психикалық қажу </a:t>
            </a:r>
            <a:r>
              <a:rPr lang="ru-RU" dirty="0" err="1" smtClean="0">
                <a:latin typeface="Times New Roman" pitchFamily="18" charset="0"/>
                <a:cs typeface="Times New Roman" pitchFamily="18" charset="0"/>
              </a:rPr>
              <a:t>рухани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күш түсу нәтижесінде болады</a:t>
            </a:r>
            <a:r>
              <a:rPr lang="ru-RU" dirty="0" smtClean="0">
                <a:latin typeface="Times New Roman" pitchFamily="18" charset="0"/>
                <a:cs typeface="Times New Roman" pitchFamily="18" charset="0"/>
              </a:rPr>
              <a:t>.</a:t>
            </a:r>
          </a:p>
          <a:p>
            <a:r>
              <a:rPr lang="ru-RU" dirty="0" err="1" smtClean="0">
                <a:latin typeface="Times New Roman" pitchFamily="18" charset="0"/>
                <a:cs typeface="Times New Roman" pitchFamily="18" charset="0"/>
              </a:rPr>
              <a:t>д</a:t>
            </a:r>
            <a:r>
              <a:rPr lang="ru-RU" dirty="0" smtClean="0">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Созылмалы</a:t>
            </a:r>
            <a:r>
              <a:rPr lang="ru-RU" b="1" dirty="0" smtClean="0">
                <a:solidFill>
                  <a:srgbClr val="0070C0"/>
                </a:solidFill>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қажу </a:t>
            </a:r>
            <a:r>
              <a:rPr lang="ru-RU" dirty="0" err="1" smtClean="0">
                <a:latin typeface="Times New Roman" pitchFamily="18" charset="0"/>
                <a:cs typeface="Times New Roman" pitchFamily="18" charset="0"/>
              </a:rPr>
              <a:t>қажудың бірнеше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түрлерінің комбинирленген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әсерінен болады</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е) </a:t>
            </a:r>
            <a:r>
              <a:rPr lang="ru-RU" b="1" dirty="0" err="1" smtClean="0">
                <a:solidFill>
                  <a:srgbClr val="0070C0"/>
                </a:solidFill>
                <a:latin typeface="Times New Roman" pitchFamily="18" charset="0"/>
                <a:cs typeface="Times New Roman" pitchFamily="18" charset="0"/>
              </a:rPr>
              <a:t>Субъективті</a:t>
            </a:r>
            <a:r>
              <a:rPr lang="ru-RU" b="1" dirty="0" smtClean="0">
                <a:solidFill>
                  <a:srgbClr val="0070C0"/>
                </a:solidFill>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қажу сезімі</a:t>
            </a:r>
            <a:r>
              <a:rPr lang="ru-RU" b="1" dirty="0" smtClean="0">
                <a:solidFill>
                  <a:srgbClr val="0070C0"/>
                </a:solidFill>
                <a:latin typeface="Times New Roman" pitchFamily="18" charset="0"/>
                <a:cs typeface="Times New Roman" pitchFamily="18" charset="0"/>
              </a:rPr>
              <a:t> </a:t>
            </a:r>
            <a:r>
              <a:rPr lang="ru-RU" dirty="0" smtClean="0">
                <a:latin typeface="Times New Roman" pitchFamily="18" charset="0"/>
                <a:cs typeface="Times New Roman" pitchFamily="18" charset="0"/>
              </a:rPr>
              <a:t>компьютер </a:t>
            </a:r>
            <a:r>
              <a:rPr lang="ru-RU" dirty="0" err="1" smtClean="0">
                <a:latin typeface="Times New Roman" pitchFamily="18" charset="0"/>
                <a:cs typeface="Times New Roman" pitchFamily="18" charset="0"/>
              </a:rPr>
              <a:t>алдындағы жұмыс кезінде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ақпараттық ағымның ұзақ әсерінен болады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4" name="Прямоугольник 3"/>
          <p:cNvSpPr/>
          <p:nvPr/>
        </p:nvSpPr>
        <p:spPr>
          <a:xfrm>
            <a:off x="142844" y="4000504"/>
            <a:ext cx="8643998" cy="369332"/>
          </a:xfrm>
          <a:prstGeom prst="rect">
            <a:avLst/>
          </a:prstGeom>
        </p:spPr>
        <p:txBody>
          <a:bodyPr wrap="square">
            <a:spAutoFit/>
          </a:bodyPr>
          <a:lstStyle/>
          <a:p>
            <a:r>
              <a:rPr lang="ru-RU" b="1" dirty="0" err="1" smtClean="0">
                <a:latin typeface="Times New Roman" pitchFamily="18" charset="0"/>
                <a:cs typeface="Times New Roman" pitchFamily="18" charset="0"/>
              </a:rPr>
              <a:t>Ойлау</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және физикалық қажудың алдын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алу</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кеңестері және қажуды қайтару</a:t>
            </a:r>
            <a:endParaRPr lang="ru-RU" b="1" dirty="0">
              <a:latin typeface="Times New Roman" pitchFamily="18" charset="0"/>
              <a:cs typeface="Times New Roman" pitchFamily="18" charset="0"/>
            </a:endParaRPr>
          </a:p>
        </p:txBody>
      </p:sp>
      <p:sp>
        <p:nvSpPr>
          <p:cNvPr id="5" name="Прямоугольник 4"/>
          <p:cNvSpPr/>
          <p:nvPr/>
        </p:nvSpPr>
        <p:spPr>
          <a:xfrm>
            <a:off x="142845" y="4429132"/>
            <a:ext cx="8786874" cy="2308324"/>
          </a:xfrm>
          <a:prstGeom prst="rect">
            <a:avLst/>
          </a:prstGeom>
        </p:spPr>
        <p:txBody>
          <a:bodyPr wrap="square">
            <a:spAutoFit/>
          </a:bodyPr>
          <a:lstStyle/>
          <a:p>
            <a:r>
              <a:rPr lang="ru-RU" dirty="0" err="1" smtClean="0">
                <a:latin typeface="Times New Roman" pitchFamily="18" charset="0"/>
                <a:cs typeface="Times New Roman" pitchFamily="18" charset="0"/>
              </a:rPr>
              <a:t>1.Қажуға себеп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болған жұмыстан дем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алу</a:t>
            </a:r>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2.Ішкі секреция </a:t>
            </a:r>
            <a:r>
              <a:rPr lang="ru-RU" dirty="0" err="1" smtClean="0">
                <a:latin typeface="Times New Roman" pitchFamily="18" charset="0"/>
                <a:cs typeface="Times New Roman" pitchFamily="18" charset="0"/>
              </a:rPr>
              <a:t>бездерінің жұмысына шикі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көкеніс</a:t>
            </a:r>
            <a:r>
              <a:rPr lang="ru-RU" dirty="0" smtClean="0">
                <a:latin typeface="Times New Roman" pitchFamily="18" charset="0"/>
                <a:cs typeface="Times New Roman" pitchFamily="18" charset="0"/>
              </a:rPr>
              <a:t>,жеміс,</a:t>
            </a:r>
            <a:r>
              <a:rPr lang="ru-RU" dirty="0" err="1" smtClean="0">
                <a:latin typeface="Times New Roman" pitchFamily="18" charset="0"/>
                <a:cs typeface="Times New Roman" pitchFamily="18" charset="0"/>
              </a:rPr>
              <a:t>сүт</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сарысу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ішу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керек</a:t>
            </a:r>
            <a:r>
              <a:rPr lang="ru-RU" dirty="0" smtClean="0">
                <a:latin typeface="Times New Roman" pitchFamily="18" charset="0"/>
                <a:cs typeface="Times New Roman" pitchFamily="18" charset="0"/>
              </a:rPr>
              <a:t>. Ой </a:t>
            </a:r>
            <a:r>
              <a:rPr lang="ru-RU" dirty="0" err="1" smtClean="0">
                <a:latin typeface="Times New Roman" pitchFamily="18" charset="0"/>
                <a:cs typeface="Times New Roman" pitchFamily="18" charset="0"/>
              </a:rPr>
              <a:t>жұмысымен айналасатын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адамдарға </a:t>
            </a:r>
            <a:r>
              <a:rPr lang="ru-RU" dirty="0" smtClean="0">
                <a:latin typeface="Times New Roman" pitchFamily="18" charset="0"/>
                <a:cs typeface="Times New Roman" pitchFamily="18" charset="0"/>
              </a:rPr>
              <a:t>грек </a:t>
            </a:r>
            <a:r>
              <a:rPr lang="ru-RU" dirty="0" err="1" smtClean="0">
                <a:latin typeface="Times New Roman" pitchFamily="18" charset="0"/>
                <a:cs typeface="Times New Roman" pitchFamily="18" charset="0"/>
              </a:rPr>
              <a:t>жаңғағын</a:t>
            </a:r>
            <a:r>
              <a:rPr lang="ru-RU" dirty="0" smtClean="0">
                <a:latin typeface="Times New Roman" pitchFamily="18" charset="0"/>
                <a:cs typeface="Times New Roman" pitchFamily="18" charset="0"/>
              </a:rPr>
              <a:t>,арахис, </a:t>
            </a:r>
            <a:r>
              <a:rPr lang="ru-RU" dirty="0" err="1" smtClean="0">
                <a:latin typeface="Times New Roman" pitchFamily="18" charset="0"/>
                <a:cs typeface="Times New Roman" pitchFamily="18" charset="0"/>
              </a:rPr>
              <a:t>миндаль,балық, құрамында </a:t>
            </a:r>
            <a:r>
              <a:rPr lang="ru-RU" dirty="0" smtClean="0">
                <a:latin typeface="Times New Roman" pitchFamily="18" charset="0"/>
                <a:cs typeface="Times New Roman" pitchFamily="18" charset="0"/>
              </a:rPr>
              <a:t>фосфоры бар </a:t>
            </a:r>
            <a:r>
              <a:rPr lang="ru-RU" dirty="0" err="1" smtClean="0">
                <a:latin typeface="Times New Roman" pitchFamily="18" charset="0"/>
                <a:cs typeface="Times New Roman" pitchFamily="18" charset="0"/>
              </a:rPr>
              <a:t>тағамдарды жеу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керек,ми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жұмысын жақсартады</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3.Жылы ванна </a:t>
            </a:r>
            <a:r>
              <a:rPr lang="ru-RU" dirty="0" err="1" smtClean="0">
                <a:latin typeface="Times New Roman" pitchFamily="18" charset="0"/>
                <a:cs typeface="Times New Roman" pitchFamily="18" charset="0"/>
              </a:rPr>
              <a:t>қабылдау</a:t>
            </a:r>
            <a:r>
              <a:rPr lang="ru-RU" dirty="0" smtClean="0">
                <a:latin typeface="Times New Roman" pitchFamily="18" charset="0"/>
                <a:cs typeface="Times New Roman" pitchFamily="18" charset="0"/>
              </a:rPr>
              <a:t>: 10минут </a:t>
            </a:r>
            <a:r>
              <a:rPr lang="ru-RU" dirty="0" err="1" smtClean="0">
                <a:latin typeface="Times New Roman" pitchFamily="18" charset="0"/>
                <a:cs typeface="Times New Roman" pitchFamily="18" charset="0"/>
              </a:rPr>
              <a:t>аяқты ыстық суға </a:t>
            </a:r>
            <a:r>
              <a:rPr lang="ru-RU" dirty="0" smtClean="0">
                <a:latin typeface="Times New Roman" pitchFamily="18" charset="0"/>
                <a:cs typeface="Times New Roman" pitchFamily="18" charset="0"/>
              </a:rPr>
              <a:t>салу </a:t>
            </a:r>
            <a:r>
              <a:rPr lang="ru-RU" dirty="0" err="1" smtClean="0">
                <a:latin typeface="Times New Roman" pitchFamily="18" charset="0"/>
                <a:cs typeface="Times New Roman" pitchFamily="18" charset="0"/>
              </a:rPr>
              <a:t>керек</a:t>
            </a:r>
            <a:r>
              <a:rPr lang="ru-RU" dirty="0" smtClean="0">
                <a:latin typeface="Times New Roman" pitchFamily="18" charset="0"/>
                <a:cs typeface="Times New Roman" pitchFamily="18" charset="0"/>
              </a:rPr>
              <a:t>.</a:t>
            </a:r>
          </a:p>
          <a:p>
            <a:r>
              <a:rPr lang="kk-KZ" dirty="0" smtClean="0">
                <a:latin typeface="Times New Roman" pitchFamily="18" charset="0"/>
                <a:cs typeface="Times New Roman" pitchFamily="18" charset="0"/>
              </a:rPr>
              <a:t>4.Күнделікті таңертең жаттығу жасау,салауатты өмір салтын ұстану</a:t>
            </a:r>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a:r>
              <a:rPr lang="kk-KZ" dirty="0" smtClean="0">
                <a:latin typeface="Times New Roman" pitchFamily="18" charset="0"/>
                <a:cs typeface="Times New Roman" pitchFamily="18" charset="0"/>
              </a:rPr>
              <a:t>Десинхроноз</a:t>
            </a:r>
            <a:r>
              <a:rPr lang="kk-KZ" dirty="0" smtClean="0"/>
              <a:t> </a:t>
            </a:r>
            <a:endParaRPr lang="ru-RU" dirty="0"/>
          </a:p>
        </p:txBody>
      </p:sp>
      <p:sp>
        <p:nvSpPr>
          <p:cNvPr id="3" name="Содержимое 2"/>
          <p:cNvSpPr>
            <a:spLocks noGrp="1"/>
          </p:cNvSpPr>
          <p:nvPr>
            <p:ph idx="1"/>
          </p:nvPr>
        </p:nvSpPr>
        <p:spPr>
          <a:xfrm>
            <a:off x="381000" y="1600200"/>
            <a:ext cx="4343400" cy="4876800"/>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r>
              <a:rPr lang="ru-RU" sz="2000" b="1" dirty="0" err="1" smtClean="0">
                <a:latin typeface="Times New Roman" pitchFamily="18" charset="0"/>
                <a:cs typeface="Times New Roman" pitchFamily="18" charset="0"/>
              </a:rPr>
              <a:t>Джетлаг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(ағылш.</a:t>
            </a:r>
            <a:r>
              <a:rPr lang="ru-RU"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jet lag, jetlag</a:t>
            </a:r>
            <a:r>
              <a:rPr lang="en-US" sz="2000"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сағаттық белдеу</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ауысу</a:t>
            </a:r>
            <a:r>
              <a:rPr lang="ru-RU" sz="2000" b="1" dirty="0" smtClean="0">
                <a:latin typeface="Times New Roman" pitchFamily="18" charset="0"/>
                <a:cs typeface="Times New Roman" pitchFamily="18" charset="0"/>
              </a:rPr>
              <a:t> синдромы</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ұшақпен ұзақ қашықтыққа ұшқаннан кейін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бірнеше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сағаттық белдеулерді</a:t>
            </a:r>
            <a:r>
              <a:rPr lang="ru-RU" sz="2000" dirty="0" smtClean="0">
                <a:latin typeface="Times New Roman" pitchFamily="18" charset="0"/>
                <a:cs typeface="Times New Roman" pitchFamily="18" charset="0"/>
              </a:rPr>
              <a:t> асу </a:t>
            </a:r>
            <a:r>
              <a:rPr lang="ru-RU" sz="2000" dirty="0" err="1" smtClean="0">
                <a:latin typeface="Times New Roman" pitchFamily="18" charset="0"/>
                <a:cs typeface="Times New Roman" pitchFamily="18" charset="0"/>
              </a:rPr>
              <a:t>себебінен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туындаған ұйықтау-сергектік ритмнің бұзылу құбылысы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Джетлаг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түнгі ауысымда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жұмыс істеу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жазғы йә болмаса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қысқы уақытқа көшу салдарынан</a:t>
            </a:r>
            <a:r>
              <a:rPr lang="ru-RU" sz="2000" dirty="0" smtClean="0">
                <a:latin typeface="Times New Roman" pitchFamily="18" charset="0"/>
                <a:cs typeface="Times New Roman" pitchFamily="18" charset="0"/>
              </a:rPr>
              <a:t> да </a:t>
            </a:r>
            <a:r>
              <a:rPr lang="ru-RU" sz="2000" dirty="0" err="1" smtClean="0">
                <a:latin typeface="Times New Roman" pitchFamily="18" charset="0"/>
                <a:cs typeface="Times New Roman" pitchFamily="18" charset="0"/>
              </a:rPr>
              <a:t>туындауы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мүмкін</a:t>
            </a:r>
            <a:r>
              <a:rPr lang="ru-RU" sz="2000"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Десинхрония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немесе</a:t>
            </a:r>
            <a:r>
              <a:rPr lang="ru-RU" sz="2000"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десинхроноз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деп</a:t>
            </a:r>
            <a:r>
              <a:rPr lang="ru-RU" sz="2000" dirty="0" smtClean="0">
                <a:latin typeface="Times New Roman" pitchFamily="18" charset="0"/>
                <a:cs typeface="Times New Roman" pitchFamily="18" charset="0"/>
              </a:rPr>
              <a:t> те </a:t>
            </a:r>
            <a:r>
              <a:rPr lang="ru-RU" sz="2000" dirty="0" err="1" smtClean="0">
                <a:latin typeface="Times New Roman" pitchFamily="18" charset="0"/>
                <a:cs typeface="Times New Roman" pitchFamily="18" charset="0"/>
              </a:rPr>
              <a:t>аталады</a:t>
            </a:r>
            <a:r>
              <a:rPr lang="ru-RU" sz="2000" dirty="0" smtClean="0">
                <a:latin typeface="Times New Roman" pitchFamily="18" charset="0"/>
                <a:cs typeface="Times New Roman" pitchFamily="18" charset="0"/>
              </a:rPr>
              <a:t>.</a:t>
            </a:r>
          </a:p>
          <a:p>
            <a:r>
              <a:rPr lang="ru-RU" sz="2000" b="1" dirty="0" err="1" smtClean="0">
                <a:latin typeface="Times New Roman" pitchFamily="18" charset="0"/>
                <a:cs typeface="Times New Roman" pitchFamily="18" charset="0"/>
              </a:rPr>
              <a:t>Десинхроноз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ішкі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және сыртқы деп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бөлінеді.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Ішкісі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организмнің өз ырғақтарының ұйқастылығы бұзылғанда пайда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болады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Мәселен, тамақтану режимі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ұйқы- сергектіктің ырғақтарына сәйкес келмесе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адам</a:t>
            </a:r>
            <a:r>
              <a:rPr lang="ru-RU" sz="2000" dirty="0" smtClean="0">
                <a:latin typeface="Times New Roman" pitchFamily="18" charset="0"/>
                <a:cs typeface="Times New Roman" pitchFamily="18" charset="0"/>
              </a:rPr>
              <a:t> тез </a:t>
            </a:r>
            <a:r>
              <a:rPr lang="ru-RU" sz="2000" dirty="0" err="1" smtClean="0">
                <a:latin typeface="Times New Roman" pitchFamily="18" charset="0"/>
                <a:cs typeface="Times New Roman" pitchFamily="18" charset="0"/>
              </a:rPr>
              <a:t>шаршайды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ашуланшақ келеді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көңіл- күйі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тәбеті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ұйқысы бұзылады</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5122" name="Picture 2" descr="ÐÐ°ÑÑÐ¸Ð½ÐºÐ¸ Ð¿Ð¾ Ð·Ð°Ð¿ÑÐ¾ÑÑ Ð´ÐµÑÐ¸Ð½ÑÑÐ¾Ð½Ð¾Ð·"/>
          <p:cNvPicPr>
            <a:picLocks noChangeAspect="1" noChangeArrowheads="1"/>
          </p:cNvPicPr>
          <p:nvPr/>
        </p:nvPicPr>
        <p:blipFill>
          <a:blip r:embed="rId2"/>
          <a:srcRect/>
          <a:stretch>
            <a:fillRect/>
          </a:stretch>
        </p:blipFill>
        <p:spPr bwMode="auto">
          <a:xfrm>
            <a:off x="4876800" y="1600200"/>
            <a:ext cx="3962400" cy="4876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381000" y="228600"/>
          <a:ext cx="83820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0" y="500042"/>
          <a:ext cx="9144000" cy="6357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23</TotalTime>
  <Words>1438</Words>
  <Application>Microsoft Office PowerPoint</Application>
  <PresentationFormat>Экран (4:3)</PresentationFormat>
  <Paragraphs>113</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Обычная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Десинхроноз </vt:lpstr>
      <vt:lpstr>Презентация PowerPoint</vt:lpstr>
      <vt:lpstr>Презентация PowerPoint</vt:lpstr>
      <vt:lpstr>Даму механизмі бойынша десинхроноздардың жіктелуі (Ф.И.Комаров бойынша):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Стресс </vt:lpstr>
      <vt:lpstr>Презентация PowerPoint</vt:lpstr>
      <vt:lpstr>Презентация PowerPoint</vt:lpstr>
      <vt:lpstr>Стресс</vt:lpstr>
      <vt:lpstr>Презентация PowerPoint</vt:lpstr>
      <vt:lpstr>Презентация PowerPoint</vt:lpstr>
      <vt:lpstr>Презентация PowerPoint</vt:lpstr>
      <vt:lpstr>Қорытынды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Жамиля</dc:creator>
  <cp:lastModifiedBy>Admin</cp:lastModifiedBy>
  <cp:revision>5</cp:revision>
  <dcterms:created xsi:type="dcterms:W3CDTF">2019-10-14T13:48:31Z</dcterms:created>
  <dcterms:modified xsi:type="dcterms:W3CDTF">2002-01-07T20:30:50Z</dcterms:modified>
</cp:coreProperties>
</file>